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21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322" r:id="rId3"/>
    <p:sldId id="321" r:id="rId4"/>
    <p:sldId id="317" r:id="rId5"/>
    <p:sldId id="323" r:id="rId6"/>
    <p:sldId id="325" r:id="rId7"/>
    <p:sldId id="326" r:id="rId8"/>
    <p:sldId id="32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98E0"/>
    <a:srgbClr val="632B8D"/>
    <a:srgbClr val="2D678F"/>
    <a:srgbClr val="009999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9882" autoAdjust="0"/>
  </p:normalViewPr>
  <p:slideViewPr>
    <p:cSldViewPr snapToGrid="0" snapToObjects="1">
      <p:cViewPr>
        <p:scale>
          <a:sx n="75" d="100"/>
          <a:sy n="75" d="100"/>
        </p:scale>
        <p:origin x="828" y="888"/>
      </p:cViewPr>
      <p:guideLst>
        <p:guide orient="horz" pos="213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385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FC9EE-D705-4AF1-8198-DB7E67CD88EA}" type="datetimeFigureOut">
              <a:rPr lang="en-US" smtClean="0"/>
              <a:t>9/13/2017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AC4B41-7CF8-4DBE-BA2B-EA2226A2C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5585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11.jpg>
</file>

<file path=ppt/media/image13.jpg>
</file>

<file path=ppt/media/image15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3.jpg>
</file>

<file path=ppt/media/image4.jpg>
</file>

<file path=ppt/media/image5.pn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58A03-56BB-4FE8-858A-F0B361C30773}" type="datetimeFigureOut">
              <a:rPr lang="en-US" smtClean="0"/>
              <a:t>9/13/2017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B5D9C5-4C7C-4D65-8582-521F96E35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6262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238875"/>
            <a:ext cx="9144000" cy="1265277"/>
          </a:xfrm>
        </p:spPr>
        <p:txBody>
          <a:bodyPr t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lt-LT" dirty="0" smtClean="0"/>
              <a:t>Pristatymo antraštė</a:t>
            </a:r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3634967" y="4135898"/>
            <a:ext cx="492206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2" name="Freeform 3378"/>
          <p:cNvSpPr>
            <a:spLocks noEditPoints="1"/>
          </p:cNvSpPr>
          <p:nvPr userDrawn="1"/>
        </p:nvSpPr>
        <p:spPr bwMode="auto">
          <a:xfrm>
            <a:off x="7105650" y="-4497189"/>
            <a:ext cx="9795328" cy="9233184"/>
          </a:xfrm>
          <a:custGeom>
            <a:avLst/>
            <a:gdLst>
              <a:gd name="T0" fmla="*/ 419 w 857"/>
              <a:gd name="T1" fmla="*/ 80 h 808"/>
              <a:gd name="T2" fmla="*/ 9 w 857"/>
              <a:gd name="T3" fmla="*/ 319 h 808"/>
              <a:gd name="T4" fmla="*/ 362 w 857"/>
              <a:gd name="T5" fmla="*/ 801 h 808"/>
              <a:gd name="T6" fmla="*/ 826 w 857"/>
              <a:gd name="T7" fmla="*/ 494 h 808"/>
              <a:gd name="T8" fmla="*/ 311 w 857"/>
              <a:gd name="T9" fmla="*/ 662 h 808"/>
              <a:gd name="T10" fmla="*/ 137 w 857"/>
              <a:gd name="T11" fmla="*/ 641 h 808"/>
              <a:gd name="T12" fmla="*/ 214 w 857"/>
              <a:gd name="T13" fmla="*/ 238 h 808"/>
              <a:gd name="T14" fmla="*/ 844 w 857"/>
              <a:gd name="T15" fmla="*/ 294 h 808"/>
              <a:gd name="T16" fmla="*/ 565 w 857"/>
              <a:gd name="T17" fmla="*/ 585 h 808"/>
              <a:gd name="T18" fmla="*/ 267 w 857"/>
              <a:gd name="T19" fmla="*/ 611 h 808"/>
              <a:gd name="T20" fmla="*/ 278 w 857"/>
              <a:gd name="T21" fmla="*/ 615 h 808"/>
              <a:gd name="T22" fmla="*/ 462 w 857"/>
              <a:gd name="T23" fmla="*/ 466 h 808"/>
              <a:gd name="T24" fmla="*/ 583 w 857"/>
              <a:gd name="T25" fmla="*/ 434 h 808"/>
              <a:gd name="T26" fmla="*/ 497 w 857"/>
              <a:gd name="T27" fmla="*/ 478 h 808"/>
              <a:gd name="T28" fmla="*/ 693 w 857"/>
              <a:gd name="T29" fmla="*/ 437 h 808"/>
              <a:gd name="T30" fmla="*/ 573 w 857"/>
              <a:gd name="T31" fmla="*/ 321 h 808"/>
              <a:gd name="T32" fmla="*/ 317 w 857"/>
              <a:gd name="T33" fmla="*/ 434 h 808"/>
              <a:gd name="T34" fmla="*/ 408 w 857"/>
              <a:gd name="T35" fmla="*/ 603 h 808"/>
              <a:gd name="T36" fmla="*/ 509 w 857"/>
              <a:gd name="T37" fmla="*/ 476 h 808"/>
              <a:gd name="T38" fmla="*/ 671 w 857"/>
              <a:gd name="T39" fmla="*/ 385 h 808"/>
              <a:gd name="T40" fmla="*/ 447 w 857"/>
              <a:gd name="T41" fmla="*/ 378 h 808"/>
              <a:gd name="T42" fmla="*/ 273 w 857"/>
              <a:gd name="T43" fmla="*/ 610 h 808"/>
              <a:gd name="T44" fmla="*/ 595 w 857"/>
              <a:gd name="T45" fmla="*/ 623 h 808"/>
              <a:gd name="T46" fmla="*/ 670 w 857"/>
              <a:gd name="T47" fmla="*/ 565 h 808"/>
              <a:gd name="T48" fmla="*/ 633 w 857"/>
              <a:gd name="T49" fmla="*/ 453 h 808"/>
              <a:gd name="T50" fmla="*/ 739 w 857"/>
              <a:gd name="T51" fmla="*/ 354 h 808"/>
              <a:gd name="T52" fmla="*/ 668 w 857"/>
              <a:gd name="T53" fmla="*/ 379 h 808"/>
              <a:gd name="T54" fmla="*/ 579 w 857"/>
              <a:gd name="T55" fmla="*/ 186 h 808"/>
              <a:gd name="T56" fmla="*/ 358 w 857"/>
              <a:gd name="T57" fmla="*/ 241 h 808"/>
              <a:gd name="T58" fmla="*/ 183 w 857"/>
              <a:gd name="T59" fmla="*/ 362 h 808"/>
              <a:gd name="T60" fmla="*/ 275 w 857"/>
              <a:gd name="T61" fmla="*/ 622 h 808"/>
              <a:gd name="T62" fmla="*/ 616 w 857"/>
              <a:gd name="T63" fmla="*/ 611 h 808"/>
              <a:gd name="T64" fmla="*/ 677 w 857"/>
              <a:gd name="T65" fmla="*/ 558 h 808"/>
              <a:gd name="T66" fmla="*/ 722 w 857"/>
              <a:gd name="T67" fmla="*/ 415 h 808"/>
              <a:gd name="T68" fmla="*/ 640 w 857"/>
              <a:gd name="T69" fmla="*/ 314 h 808"/>
              <a:gd name="T70" fmla="*/ 582 w 857"/>
              <a:gd name="T71" fmla="*/ 184 h 808"/>
              <a:gd name="T72" fmla="*/ 366 w 857"/>
              <a:gd name="T73" fmla="*/ 231 h 808"/>
              <a:gd name="T74" fmla="*/ 201 w 857"/>
              <a:gd name="T75" fmla="*/ 280 h 808"/>
              <a:gd name="T76" fmla="*/ 265 w 857"/>
              <a:gd name="T77" fmla="*/ 616 h 808"/>
              <a:gd name="T78" fmla="*/ 226 w 857"/>
              <a:gd name="T79" fmla="*/ 666 h 808"/>
              <a:gd name="T80" fmla="*/ 236 w 857"/>
              <a:gd name="T81" fmla="*/ 673 h 808"/>
              <a:gd name="T82" fmla="*/ 301 w 857"/>
              <a:gd name="T83" fmla="*/ 648 h 808"/>
              <a:gd name="T84" fmla="*/ 553 w 857"/>
              <a:gd name="T85" fmla="*/ 657 h 808"/>
              <a:gd name="T86" fmla="*/ 619 w 857"/>
              <a:gd name="T87" fmla="*/ 611 h 808"/>
              <a:gd name="T88" fmla="*/ 822 w 857"/>
              <a:gd name="T89" fmla="*/ 486 h 808"/>
              <a:gd name="T90" fmla="*/ 761 w 857"/>
              <a:gd name="T91" fmla="*/ 379 h 808"/>
              <a:gd name="T92" fmla="*/ 755 w 857"/>
              <a:gd name="T93" fmla="*/ 301 h 808"/>
              <a:gd name="T94" fmla="*/ 425 w 857"/>
              <a:gd name="T95" fmla="*/ 91 h 808"/>
              <a:gd name="T96" fmla="*/ 262 w 857"/>
              <a:gd name="T97" fmla="*/ 82 h 808"/>
              <a:gd name="T98" fmla="*/ 177 w 857"/>
              <a:gd name="T99" fmla="*/ 351 h 808"/>
              <a:gd name="T100" fmla="*/ 137 w 857"/>
              <a:gd name="T101" fmla="*/ 640 h 808"/>
              <a:gd name="T102" fmla="*/ 161 w 857"/>
              <a:gd name="T103" fmla="*/ 740 h 808"/>
              <a:gd name="T104" fmla="*/ 426 w 857"/>
              <a:gd name="T105" fmla="*/ 789 h 808"/>
              <a:gd name="T106" fmla="*/ 591 w 857"/>
              <a:gd name="T107" fmla="*/ 635 h 808"/>
              <a:gd name="T108" fmla="*/ 698 w 857"/>
              <a:gd name="T109" fmla="*/ 555 h 808"/>
              <a:gd name="T110" fmla="*/ 845 w 857"/>
              <a:gd name="T111" fmla="*/ 289 h 808"/>
              <a:gd name="T112" fmla="*/ 665 w 857"/>
              <a:gd name="T113" fmla="*/ 10 h 808"/>
              <a:gd name="T114" fmla="*/ 13 w 857"/>
              <a:gd name="T115" fmla="*/ 315 h 808"/>
              <a:gd name="T116" fmla="*/ 43 w 857"/>
              <a:gd name="T117" fmla="*/ 660 h 808"/>
              <a:gd name="T118" fmla="*/ 373 w 857"/>
              <a:gd name="T119" fmla="*/ 797 h 808"/>
              <a:gd name="T120" fmla="*/ 700 w 857"/>
              <a:gd name="T121" fmla="*/ 701 h 8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57" h="808">
                <a:moveTo>
                  <a:pt x="857" y="292"/>
                </a:moveTo>
                <a:cubicBezTo>
                  <a:pt x="857" y="288"/>
                  <a:pt x="854" y="285"/>
                  <a:pt x="850" y="285"/>
                </a:cubicBezTo>
                <a:cubicBezTo>
                  <a:pt x="850" y="285"/>
                  <a:pt x="850" y="285"/>
                  <a:pt x="849" y="285"/>
                </a:cubicBezTo>
                <a:cubicBezTo>
                  <a:pt x="805" y="133"/>
                  <a:pt x="805" y="133"/>
                  <a:pt x="805" y="133"/>
                </a:cubicBezTo>
                <a:cubicBezTo>
                  <a:pt x="808" y="132"/>
                  <a:pt x="810" y="130"/>
                  <a:pt x="810" y="127"/>
                </a:cubicBezTo>
                <a:cubicBezTo>
                  <a:pt x="810" y="123"/>
                  <a:pt x="807" y="120"/>
                  <a:pt x="803" y="120"/>
                </a:cubicBezTo>
                <a:cubicBezTo>
                  <a:pt x="801" y="120"/>
                  <a:pt x="800" y="121"/>
                  <a:pt x="799" y="122"/>
                </a:cubicBezTo>
                <a:cubicBezTo>
                  <a:pt x="677" y="11"/>
                  <a:pt x="677" y="11"/>
                  <a:pt x="677" y="11"/>
                </a:cubicBezTo>
                <a:cubicBezTo>
                  <a:pt x="678" y="10"/>
                  <a:pt x="678" y="8"/>
                  <a:pt x="678" y="7"/>
                </a:cubicBezTo>
                <a:cubicBezTo>
                  <a:pt x="678" y="3"/>
                  <a:pt x="675" y="0"/>
                  <a:pt x="671" y="0"/>
                </a:cubicBezTo>
                <a:cubicBezTo>
                  <a:pt x="668" y="0"/>
                  <a:pt x="665" y="3"/>
                  <a:pt x="665" y="7"/>
                </a:cubicBezTo>
                <a:cubicBezTo>
                  <a:pt x="665" y="7"/>
                  <a:pt x="665" y="8"/>
                  <a:pt x="665" y="8"/>
                </a:cubicBezTo>
                <a:cubicBezTo>
                  <a:pt x="425" y="84"/>
                  <a:pt x="425" y="84"/>
                  <a:pt x="425" y="84"/>
                </a:cubicBezTo>
                <a:cubicBezTo>
                  <a:pt x="424" y="82"/>
                  <a:pt x="422" y="80"/>
                  <a:pt x="419" y="80"/>
                </a:cubicBezTo>
                <a:cubicBezTo>
                  <a:pt x="416" y="80"/>
                  <a:pt x="413" y="83"/>
                  <a:pt x="413" y="86"/>
                </a:cubicBezTo>
                <a:cubicBezTo>
                  <a:pt x="270" y="76"/>
                  <a:pt x="270" y="76"/>
                  <a:pt x="270" y="76"/>
                </a:cubicBezTo>
                <a:cubicBezTo>
                  <a:pt x="270" y="72"/>
                  <a:pt x="267" y="69"/>
                  <a:pt x="264" y="69"/>
                </a:cubicBezTo>
                <a:cubicBezTo>
                  <a:pt x="260" y="69"/>
                  <a:pt x="257" y="72"/>
                  <a:pt x="257" y="76"/>
                </a:cubicBezTo>
                <a:cubicBezTo>
                  <a:pt x="257" y="78"/>
                  <a:pt x="258" y="80"/>
                  <a:pt x="260" y="81"/>
                </a:cubicBezTo>
                <a:cubicBezTo>
                  <a:pt x="174" y="231"/>
                  <a:pt x="174" y="231"/>
                  <a:pt x="174" y="231"/>
                </a:cubicBezTo>
                <a:cubicBezTo>
                  <a:pt x="173" y="231"/>
                  <a:pt x="173" y="230"/>
                  <a:pt x="172" y="230"/>
                </a:cubicBezTo>
                <a:cubicBezTo>
                  <a:pt x="168" y="230"/>
                  <a:pt x="165" y="233"/>
                  <a:pt x="165" y="237"/>
                </a:cubicBezTo>
                <a:cubicBezTo>
                  <a:pt x="165" y="238"/>
                  <a:pt x="165" y="238"/>
                  <a:pt x="165" y="239"/>
                </a:cubicBezTo>
                <a:cubicBezTo>
                  <a:pt x="12" y="309"/>
                  <a:pt x="12" y="309"/>
                  <a:pt x="12" y="309"/>
                </a:cubicBezTo>
                <a:cubicBezTo>
                  <a:pt x="11" y="307"/>
                  <a:pt x="9" y="306"/>
                  <a:pt x="7" y="306"/>
                </a:cubicBezTo>
                <a:cubicBezTo>
                  <a:pt x="3" y="306"/>
                  <a:pt x="0" y="309"/>
                  <a:pt x="0" y="313"/>
                </a:cubicBezTo>
                <a:cubicBezTo>
                  <a:pt x="0" y="316"/>
                  <a:pt x="3" y="319"/>
                  <a:pt x="7" y="319"/>
                </a:cubicBezTo>
                <a:cubicBezTo>
                  <a:pt x="8" y="319"/>
                  <a:pt x="9" y="319"/>
                  <a:pt x="9" y="319"/>
                </a:cubicBezTo>
                <a:cubicBezTo>
                  <a:pt x="99" y="457"/>
                  <a:pt x="99" y="457"/>
                  <a:pt x="99" y="457"/>
                </a:cubicBezTo>
                <a:cubicBezTo>
                  <a:pt x="97" y="459"/>
                  <a:pt x="96" y="460"/>
                  <a:pt x="96" y="463"/>
                </a:cubicBezTo>
                <a:cubicBezTo>
                  <a:pt x="96" y="465"/>
                  <a:pt x="98" y="467"/>
                  <a:pt x="100" y="469"/>
                </a:cubicBezTo>
                <a:cubicBezTo>
                  <a:pt x="37" y="653"/>
                  <a:pt x="37" y="653"/>
                  <a:pt x="37" y="653"/>
                </a:cubicBezTo>
                <a:cubicBezTo>
                  <a:pt x="37" y="652"/>
                  <a:pt x="37" y="652"/>
                  <a:pt x="36" y="652"/>
                </a:cubicBezTo>
                <a:cubicBezTo>
                  <a:pt x="32" y="652"/>
                  <a:pt x="29" y="655"/>
                  <a:pt x="29" y="659"/>
                </a:cubicBezTo>
                <a:cubicBezTo>
                  <a:pt x="29" y="663"/>
                  <a:pt x="32" y="666"/>
                  <a:pt x="36" y="666"/>
                </a:cubicBezTo>
                <a:cubicBezTo>
                  <a:pt x="38" y="666"/>
                  <a:pt x="40" y="665"/>
                  <a:pt x="41" y="663"/>
                </a:cubicBezTo>
                <a:cubicBezTo>
                  <a:pt x="149" y="739"/>
                  <a:pt x="149" y="739"/>
                  <a:pt x="149" y="739"/>
                </a:cubicBezTo>
                <a:cubicBezTo>
                  <a:pt x="148" y="740"/>
                  <a:pt x="148" y="741"/>
                  <a:pt x="148" y="742"/>
                </a:cubicBezTo>
                <a:cubicBezTo>
                  <a:pt x="148" y="746"/>
                  <a:pt x="151" y="749"/>
                  <a:pt x="155" y="749"/>
                </a:cubicBezTo>
                <a:cubicBezTo>
                  <a:pt x="158" y="749"/>
                  <a:pt x="160" y="747"/>
                  <a:pt x="161" y="745"/>
                </a:cubicBezTo>
                <a:cubicBezTo>
                  <a:pt x="362" y="800"/>
                  <a:pt x="362" y="800"/>
                  <a:pt x="362" y="800"/>
                </a:cubicBezTo>
                <a:cubicBezTo>
                  <a:pt x="362" y="801"/>
                  <a:pt x="362" y="801"/>
                  <a:pt x="362" y="801"/>
                </a:cubicBezTo>
                <a:cubicBezTo>
                  <a:pt x="362" y="805"/>
                  <a:pt x="365" y="808"/>
                  <a:pt x="368" y="808"/>
                </a:cubicBezTo>
                <a:cubicBezTo>
                  <a:pt x="372" y="808"/>
                  <a:pt x="375" y="805"/>
                  <a:pt x="375" y="801"/>
                </a:cubicBezTo>
                <a:cubicBezTo>
                  <a:pt x="375" y="800"/>
                  <a:pt x="374" y="799"/>
                  <a:pt x="374" y="798"/>
                </a:cubicBezTo>
                <a:cubicBezTo>
                  <a:pt x="387" y="787"/>
                  <a:pt x="387" y="787"/>
                  <a:pt x="387" y="787"/>
                </a:cubicBezTo>
                <a:cubicBezTo>
                  <a:pt x="423" y="794"/>
                  <a:pt x="423" y="794"/>
                  <a:pt x="423" y="794"/>
                </a:cubicBezTo>
                <a:cubicBezTo>
                  <a:pt x="423" y="794"/>
                  <a:pt x="423" y="794"/>
                  <a:pt x="423" y="795"/>
                </a:cubicBezTo>
                <a:cubicBezTo>
                  <a:pt x="423" y="798"/>
                  <a:pt x="426" y="801"/>
                  <a:pt x="430" y="801"/>
                </a:cubicBezTo>
                <a:cubicBezTo>
                  <a:pt x="434" y="801"/>
                  <a:pt x="437" y="798"/>
                  <a:pt x="437" y="795"/>
                </a:cubicBezTo>
                <a:cubicBezTo>
                  <a:pt x="437" y="794"/>
                  <a:pt x="437" y="794"/>
                  <a:pt x="436" y="793"/>
                </a:cubicBezTo>
                <a:cubicBezTo>
                  <a:pt x="693" y="710"/>
                  <a:pt x="693" y="710"/>
                  <a:pt x="693" y="710"/>
                </a:cubicBezTo>
                <a:cubicBezTo>
                  <a:pt x="694" y="712"/>
                  <a:pt x="697" y="714"/>
                  <a:pt x="699" y="714"/>
                </a:cubicBezTo>
                <a:cubicBezTo>
                  <a:pt x="703" y="714"/>
                  <a:pt x="706" y="711"/>
                  <a:pt x="706" y="707"/>
                </a:cubicBezTo>
                <a:cubicBezTo>
                  <a:pt x="706" y="705"/>
                  <a:pt x="705" y="703"/>
                  <a:pt x="703" y="702"/>
                </a:cubicBezTo>
                <a:cubicBezTo>
                  <a:pt x="826" y="494"/>
                  <a:pt x="826" y="494"/>
                  <a:pt x="826" y="494"/>
                </a:cubicBezTo>
                <a:cubicBezTo>
                  <a:pt x="827" y="494"/>
                  <a:pt x="828" y="494"/>
                  <a:pt x="829" y="494"/>
                </a:cubicBezTo>
                <a:cubicBezTo>
                  <a:pt x="832" y="494"/>
                  <a:pt x="835" y="491"/>
                  <a:pt x="835" y="487"/>
                </a:cubicBezTo>
                <a:cubicBezTo>
                  <a:pt x="835" y="484"/>
                  <a:pt x="833" y="482"/>
                  <a:pt x="830" y="481"/>
                </a:cubicBezTo>
                <a:cubicBezTo>
                  <a:pt x="850" y="299"/>
                  <a:pt x="850" y="299"/>
                  <a:pt x="850" y="299"/>
                </a:cubicBezTo>
                <a:cubicBezTo>
                  <a:pt x="854" y="299"/>
                  <a:pt x="857" y="296"/>
                  <a:pt x="857" y="292"/>
                </a:cubicBezTo>
                <a:close/>
                <a:moveTo>
                  <a:pt x="368" y="795"/>
                </a:moveTo>
                <a:cubicBezTo>
                  <a:pt x="367" y="795"/>
                  <a:pt x="367" y="795"/>
                  <a:pt x="366" y="795"/>
                </a:cubicBezTo>
                <a:cubicBezTo>
                  <a:pt x="359" y="782"/>
                  <a:pt x="359" y="782"/>
                  <a:pt x="359" y="782"/>
                </a:cubicBezTo>
                <a:cubicBezTo>
                  <a:pt x="371" y="784"/>
                  <a:pt x="371" y="784"/>
                  <a:pt x="371" y="784"/>
                </a:cubicBezTo>
                <a:cubicBezTo>
                  <a:pt x="369" y="795"/>
                  <a:pt x="369" y="795"/>
                  <a:pt x="369" y="795"/>
                </a:cubicBezTo>
                <a:cubicBezTo>
                  <a:pt x="369" y="795"/>
                  <a:pt x="368" y="795"/>
                  <a:pt x="368" y="795"/>
                </a:cubicBezTo>
                <a:close/>
                <a:moveTo>
                  <a:pt x="358" y="780"/>
                </a:moveTo>
                <a:cubicBezTo>
                  <a:pt x="299" y="668"/>
                  <a:pt x="299" y="668"/>
                  <a:pt x="299" y="668"/>
                </a:cubicBezTo>
                <a:cubicBezTo>
                  <a:pt x="311" y="662"/>
                  <a:pt x="311" y="662"/>
                  <a:pt x="311" y="662"/>
                </a:cubicBezTo>
                <a:cubicBezTo>
                  <a:pt x="381" y="741"/>
                  <a:pt x="381" y="741"/>
                  <a:pt x="381" y="741"/>
                </a:cubicBezTo>
                <a:cubicBezTo>
                  <a:pt x="372" y="783"/>
                  <a:pt x="372" y="783"/>
                  <a:pt x="372" y="783"/>
                </a:cubicBezTo>
                <a:lnTo>
                  <a:pt x="358" y="780"/>
                </a:lnTo>
                <a:close/>
                <a:moveTo>
                  <a:pt x="43" y="659"/>
                </a:moveTo>
                <a:cubicBezTo>
                  <a:pt x="43" y="659"/>
                  <a:pt x="43" y="659"/>
                  <a:pt x="43" y="659"/>
                </a:cubicBezTo>
                <a:cubicBezTo>
                  <a:pt x="135" y="642"/>
                  <a:pt x="135" y="642"/>
                  <a:pt x="135" y="642"/>
                </a:cubicBezTo>
                <a:cubicBezTo>
                  <a:pt x="140" y="666"/>
                  <a:pt x="140" y="666"/>
                  <a:pt x="140" y="666"/>
                </a:cubicBezTo>
                <a:lnTo>
                  <a:pt x="43" y="659"/>
                </a:lnTo>
                <a:close/>
                <a:moveTo>
                  <a:pt x="137" y="641"/>
                </a:moveTo>
                <a:cubicBezTo>
                  <a:pt x="203" y="629"/>
                  <a:pt x="203" y="629"/>
                  <a:pt x="203" y="629"/>
                </a:cubicBezTo>
                <a:cubicBezTo>
                  <a:pt x="224" y="666"/>
                  <a:pt x="224" y="666"/>
                  <a:pt x="224" y="666"/>
                </a:cubicBezTo>
                <a:cubicBezTo>
                  <a:pt x="219" y="671"/>
                  <a:pt x="219" y="671"/>
                  <a:pt x="219" y="671"/>
                </a:cubicBezTo>
                <a:cubicBezTo>
                  <a:pt x="141" y="666"/>
                  <a:pt x="141" y="666"/>
                  <a:pt x="141" y="666"/>
                </a:cubicBezTo>
                <a:lnTo>
                  <a:pt x="137" y="641"/>
                </a:lnTo>
                <a:close/>
                <a:moveTo>
                  <a:pt x="671" y="14"/>
                </a:moveTo>
                <a:cubicBezTo>
                  <a:pt x="673" y="14"/>
                  <a:pt x="675" y="13"/>
                  <a:pt x="676" y="12"/>
                </a:cubicBezTo>
                <a:cubicBezTo>
                  <a:pt x="798" y="123"/>
                  <a:pt x="798" y="123"/>
                  <a:pt x="798" y="123"/>
                </a:cubicBezTo>
                <a:cubicBezTo>
                  <a:pt x="797" y="124"/>
                  <a:pt x="796" y="126"/>
                  <a:pt x="796" y="127"/>
                </a:cubicBezTo>
                <a:cubicBezTo>
                  <a:pt x="796" y="127"/>
                  <a:pt x="796" y="128"/>
                  <a:pt x="796" y="128"/>
                </a:cubicBezTo>
                <a:cubicBezTo>
                  <a:pt x="583" y="177"/>
                  <a:pt x="583" y="177"/>
                  <a:pt x="583" y="177"/>
                </a:cubicBezTo>
                <a:cubicBezTo>
                  <a:pt x="583" y="176"/>
                  <a:pt x="582" y="175"/>
                  <a:pt x="581" y="174"/>
                </a:cubicBezTo>
                <a:cubicBezTo>
                  <a:pt x="669" y="13"/>
                  <a:pt x="669" y="13"/>
                  <a:pt x="669" y="13"/>
                </a:cubicBezTo>
                <a:cubicBezTo>
                  <a:pt x="670" y="13"/>
                  <a:pt x="670" y="14"/>
                  <a:pt x="671" y="14"/>
                </a:cubicBezTo>
                <a:close/>
                <a:moveTo>
                  <a:pt x="214" y="238"/>
                </a:moveTo>
                <a:cubicBezTo>
                  <a:pt x="201" y="278"/>
                  <a:pt x="201" y="278"/>
                  <a:pt x="201" y="278"/>
                </a:cubicBezTo>
                <a:cubicBezTo>
                  <a:pt x="176" y="242"/>
                  <a:pt x="176" y="242"/>
                  <a:pt x="176" y="242"/>
                </a:cubicBezTo>
                <a:cubicBezTo>
                  <a:pt x="177" y="241"/>
                  <a:pt x="178" y="240"/>
                  <a:pt x="178" y="238"/>
                </a:cubicBezTo>
                <a:lnTo>
                  <a:pt x="214" y="238"/>
                </a:lnTo>
                <a:close/>
                <a:moveTo>
                  <a:pt x="356" y="238"/>
                </a:moveTo>
                <a:cubicBezTo>
                  <a:pt x="356" y="238"/>
                  <a:pt x="356" y="239"/>
                  <a:pt x="357" y="240"/>
                </a:cubicBezTo>
                <a:cubicBezTo>
                  <a:pt x="231" y="322"/>
                  <a:pt x="231" y="322"/>
                  <a:pt x="231" y="322"/>
                </a:cubicBezTo>
                <a:cubicBezTo>
                  <a:pt x="202" y="280"/>
                  <a:pt x="202" y="280"/>
                  <a:pt x="202" y="280"/>
                </a:cubicBezTo>
                <a:cubicBezTo>
                  <a:pt x="215" y="238"/>
                  <a:pt x="215" y="238"/>
                  <a:pt x="215" y="238"/>
                </a:cubicBezTo>
                <a:lnTo>
                  <a:pt x="356" y="238"/>
                </a:lnTo>
                <a:close/>
                <a:moveTo>
                  <a:pt x="797" y="131"/>
                </a:moveTo>
                <a:cubicBezTo>
                  <a:pt x="689" y="225"/>
                  <a:pt x="689" y="225"/>
                  <a:pt x="689" y="225"/>
                </a:cubicBezTo>
                <a:cubicBezTo>
                  <a:pt x="583" y="181"/>
                  <a:pt x="583" y="181"/>
                  <a:pt x="583" y="181"/>
                </a:cubicBezTo>
                <a:cubicBezTo>
                  <a:pt x="584" y="181"/>
                  <a:pt x="584" y="180"/>
                  <a:pt x="584" y="179"/>
                </a:cubicBezTo>
                <a:cubicBezTo>
                  <a:pt x="584" y="179"/>
                  <a:pt x="584" y="179"/>
                  <a:pt x="584" y="179"/>
                </a:cubicBezTo>
                <a:cubicBezTo>
                  <a:pt x="797" y="129"/>
                  <a:pt x="797" y="129"/>
                  <a:pt x="797" y="129"/>
                </a:cubicBezTo>
                <a:cubicBezTo>
                  <a:pt x="797" y="130"/>
                  <a:pt x="797" y="130"/>
                  <a:pt x="797" y="131"/>
                </a:cubicBezTo>
                <a:close/>
                <a:moveTo>
                  <a:pt x="844" y="294"/>
                </a:moveTo>
                <a:cubicBezTo>
                  <a:pt x="844" y="294"/>
                  <a:pt x="844" y="294"/>
                  <a:pt x="844" y="294"/>
                </a:cubicBezTo>
                <a:cubicBezTo>
                  <a:pt x="749" y="345"/>
                  <a:pt x="749" y="345"/>
                  <a:pt x="749" y="345"/>
                </a:cubicBezTo>
                <a:cubicBezTo>
                  <a:pt x="748" y="344"/>
                  <a:pt x="747" y="343"/>
                  <a:pt x="746" y="343"/>
                </a:cubicBezTo>
                <a:cubicBezTo>
                  <a:pt x="756" y="303"/>
                  <a:pt x="756" y="303"/>
                  <a:pt x="756" y="303"/>
                </a:cubicBezTo>
                <a:lnTo>
                  <a:pt x="844" y="294"/>
                </a:lnTo>
                <a:close/>
                <a:moveTo>
                  <a:pt x="823" y="484"/>
                </a:moveTo>
                <a:cubicBezTo>
                  <a:pt x="714" y="446"/>
                  <a:pt x="714" y="446"/>
                  <a:pt x="714" y="446"/>
                </a:cubicBezTo>
                <a:cubicBezTo>
                  <a:pt x="723" y="418"/>
                  <a:pt x="723" y="418"/>
                  <a:pt x="723" y="418"/>
                </a:cubicBezTo>
                <a:cubicBezTo>
                  <a:pt x="723" y="418"/>
                  <a:pt x="723" y="418"/>
                  <a:pt x="723" y="418"/>
                </a:cubicBezTo>
                <a:cubicBezTo>
                  <a:pt x="823" y="484"/>
                  <a:pt x="823" y="484"/>
                  <a:pt x="823" y="484"/>
                </a:cubicBezTo>
                <a:cubicBezTo>
                  <a:pt x="823" y="484"/>
                  <a:pt x="823" y="484"/>
                  <a:pt x="823" y="484"/>
                </a:cubicBezTo>
                <a:close/>
                <a:moveTo>
                  <a:pt x="418" y="609"/>
                </a:moveTo>
                <a:cubicBezTo>
                  <a:pt x="418" y="609"/>
                  <a:pt x="418" y="609"/>
                  <a:pt x="418" y="609"/>
                </a:cubicBezTo>
                <a:cubicBezTo>
                  <a:pt x="565" y="585"/>
                  <a:pt x="565" y="585"/>
                  <a:pt x="565" y="585"/>
                </a:cubicBezTo>
                <a:cubicBezTo>
                  <a:pt x="587" y="623"/>
                  <a:pt x="587" y="623"/>
                  <a:pt x="587" y="623"/>
                </a:cubicBezTo>
                <a:cubicBezTo>
                  <a:pt x="586" y="624"/>
                  <a:pt x="585" y="625"/>
                  <a:pt x="585" y="627"/>
                </a:cubicBezTo>
                <a:lnTo>
                  <a:pt x="418" y="609"/>
                </a:lnTo>
                <a:close/>
                <a:moveTo>
                  <a:pt x="234" y="668"/>
                </a:moveTo>
                <a:cubicBezTo>
                  <a:pt x="268" y="622"/>
                  <a:pt x="268" y="622"/>
                  <a:pt x="268" y="622"/>
                </a:cubicBezTo>
                <a:cubicBezTo>
                  <a:pt x="269" y="622"/>
                  <a:pt x="270" y="623"/>
                  <a:pt x="271" y="623"/>
                </a:cubicBezTo>
                <a:cubicBezTo>
                  <a:pt x="272" y="623"/>
                  <a:pt x="273" y="623"/>
                  <a:pt x="274" y="622"/>
                </a:cubicBezTo>
                <a:cubicBezTo>
                  <a:pt x="289" y="651"/>
                  <a:pt x="289" y="651"/>
                  <a:pt x="289" y="651"/>
                </a:cubicBezTo>
                <a:cubicBezTo>
                  <a:pt x="235" y="670"/>
                  <a:pt x="235" y="670"/>
                  <a:pt x="235" y="670"/>
                </a:cubicBezTo>
                <a:cubicBezTo>
                  <a:pt x="235" y="669"/>
                  <a:pt x="235" y="668"/>
                  <a:pt x="234" y="668"/>
                </a:cubicBezTo>
                <a:close/>
                <a:moveTo>
                  <a:pt x="109" y="462"/>
                </a:moveTo>
                <a:cubicBezTo>
                  <a:pt x="210" y="450"/>
                  <a:pt x="210" y="450"/>
                  <a:pt x="210" y="450"/>
                </a:cubicBezTo>
                <a:cubicBezTo>
                  <a:pt x="268" y="610"/>
                  <a:pt x="268" y="610"/>
                  <a:pt x="268" y="610"/>
                </a:cubicBezTo>
                <a:cubicBezTo>
                  <a:pt x="268" y="610"/>
                  <a:pt x="267" y="611"/>
                  <a:pt x="267" y="611"/>
                </a:cubicBezTo>
                <a:cubicBezTo>
                  <a:pt x="108" y="466"/>
                  <a:pt x="108" y="466"/>
                  <a:pt x="108" y="466"/>
                </a:cubicBezTo>
                <a:cubicBezTo>
                  <a:pt x="109" y="465"/>
                  <a:pt x="109" y="464"/>
                  <a:pt x="109" y="463"/>
                </a:cubicBezTo>
                <a:cubicBezTo>
                  <a:pt x="109" y="462"/>
                  <a:pt x="109" y="462"/>
                  <a:pt x="109" y="462"/>
                </a:cubicBezTo>
                <a:close/>
                <a:moveTo>
                  <a:pt x="721" y="417"/>
                </a:moveTo>
                <a:cubicBezTo>
                  <a:pt x="702" y="436"/>
                  <a:pt x="702" y="436"/>
                  <a:pt x="702" y="436"/>
                </a:cubicBezTo>
                <a:cubicBezTo>
                  <a:pt x="702" y="436"/>
                  <a:pt x="702" y="436"/>
                  <a:pt x="701" y="436"/>
                </a:cubicBezTo>
                <a:cubicBezTo>
                  <a:pt x="713" y="411"/>
                  <a:pt x="713" y="411"/>
                  <a:pt x="713" y="411"/>
                </a:cubicBezTo>
                <a:cubicBezTo>
                  <a:pt x="721" y="417"/>
                  <a:pt x="721" y="417"/>
                  <a:pt x="721" y="417"/>
                </a:cubicBezTo>
                <a:close/>
                <a:moveTo>
                  <a:pt x="278" y="615"/>
                </a:moveTo>
                <a:cubicBezTo>
                  <a:pt x="278" y="614"/>
                  <a:pt x="278" y="614"/>
                  <a:pt x="277" y="613"/>
                </a:cubicBezTo>
                <a:cubicBezTo>
                  <a:pt x="377" y="553"/>
                  <a:pt x="377" y="553"/>
                  <a:pt x="377" y="553"/>
                </a:cubicBezTo>
                <a:cubicBezTo>
                  <a:pt x="407" y="604"/>
                  <a:pt x="407" y="604"/>
                  <a:pt x="407" y="604"/>
                </a:cubicBezTo>
                <a:cubicBezTo>
                  <a:pt x="406" y="605"/>
                  <a:pt x="405" y="607"/>
                  <a:pt x="404" y="609"/>
                </a:cubicBezTo>
                <a:lnTo>
                  <a:pt x="278" y="615"/>
                </a:lnTo>
                <a:close/>
                <a:moveTo>
                  <a:pt x="588" y="622"/>
                </a:moveTo>
                <a:cubicBezTo>
                  <a:pt x="567" y="584"/>
                  <a:pt x="567" y="584"/>
                  <a:pt x="567" y="584"/>
                </a:cubicBezTo>
                <a:cubicBezTo>
                  <a:pt x="588" y="581"/>
                  <a:pt x="588" y="581"/>
                  <a:pt x="588" y="581"/>
                </a:cubicBezTo>
                <a:cubicBezTo>
                  <a:pt x="590" y="622"/>
                  <a:pt x="590" y="622"/>
                  <a:pt x="590" y="622"/>
                </a:cubicBezTo>
                <a:cubicBezTo>
                  <a:pt x="589" y="622"/>
                  <a:pt x="589" y="622"/>
                  <a:pt x="588" y="622"/>
                </a:cubicBezTo>
                <a:close/>
                <a:moveTo>
                  <a:pt x="566" y="583"/>
                </a:moveTo>
                <a:cubicBezTo>
                  <a:pt x="511" y="486"/>
                  <a:pt x="511" y="486"/>
                  <a:pt x="511" y="486"/>
                </a:cubicBezTo>
                <a:cubicBezTo>
                  <a:pt x="588" y="578"/>
                  <a:pt x="588" y="578"/>
                  <a:pt x="588" y="578"/>
                </a:cubicBezTo>
                <a:cubicBezTo>
                  <a:pt x="588" y="579"/>
                  <a:pt x="588" y="579"/>
                  <a:pt x="588" y="579"/>
                </a:cubicBezTo>
                <a:lnTo>
                  <a:pt x="566" y="583"/>
                </a:lnTo>
                <a:close/>
                <a:moveTo>
                  <a:pt x="462" y="466"/>
                </a:moveTo>
                <a:cubicBezTo>
                  <a:pt x="496" y="473"/>
                  <a:pt x="496" y="473"/>
                  <a:pt x="496" y="473"/>
                </a:cubicBezTo>
                <a:cubicBezTo>
                  <a:pt x="496" y="473"/>
                  <a:pt x="496" y="473"/>
                  <a:pt x="496" y="473"/>
                </a:cubicBezTo>
                <a:lnTo>
                  <a:pt x="462" y="466"/>
                </a:lnTo>
                <a:close/>
                <a:moveTo>
                  <a:pt x="509" y="471"/>
                </a:moveTo>
                <a:cubicBezTo>
                  <a:pt x="549" y="450"/>
                  <a:pt x="549" y="450"/>
                  <a:pt x="549" y="450"/>
                </a:cubicBezTo>
                <a:cubicBezTo>
                  <a:pt x="509" y="472"/>
                  <a:pt x="509" y="472"/>
                  <a:pt x="509" y="472"/>
                </a:cubicBezTo>
                <a:cubicBezTo>
                  <a:pt x="509" y="471"/>
                  <a:pt x="509" y="471"/>
                  <a:pt x="509" y="471"/>
                </a:cubicBezTo>
                <a:close/>
                <a:moveTo>
                  <a:pt x="508" y="470"/>
                </a:moveTo>
                <a:cubicBezTo>
                  <a:pt x="508" y="469"/>
                  <a:pt x="507" y="469"/>
                  <a:pt x="507" y="469"/>
                </a:cubicBezTo>
                <a:cubicBezTo>
                  <a:pt x="578" y="327"/>
                  <a:pt x="578" y="327"/>
                  <a:pt x="578" y="327"/>
                </a:cubicBezTo>
                <a:cubicBezTo>
                  <a:pt x="578" y="327"/>
                  <a:pt x="579" y="327"/>
                  <a:pt x="579" y="327"/>
                </a:cubicBezTo>
                <a:cubicBezTo>
                  <a:pt x="583" y="431"/>
                  <a:pt x="583" y="431"/>
                  <a:pt x="583" y="431"/>
                </a:cubicBezTo>
                <a:lnTo>
                  <a:pt x="508" y="470"/>
                </a:lnTo>
                <a:close/>
                <a:moveTo>
                  <a:pt x="583" y="434"/>
                </a:moveTo>
                <a:cubicBezTo>
                  <a:pt x="584" y="459"/>
                  <a:pt x="584" y="459"/>
                  <a:pt x="584" y="459"/>
                </a:cubicBezTo>
                <a:cubicBezTo>
                  <a:pt x="513" y="471"/>
                  <a:pt x="513" y="471"/>
                  <a:pt x="513" y="471"/>
                </a:cubicBezTo>
                <a:lnTo>
                  <a:pt x="583" y="434"/>
                </a:lnTo>
                <a:close/>
                <a:moveTo>
                  <a:pt x="585" y="433"/>
                </a:moveTo>
                <a:cubicBezTo>
                  <a:pt x="617" y="416"/>
                  <a:pt x="617" y="416"/>
                  <a:pt x="617" y="416"/>
                </a:cubicBezTo>
                <a:cubicBezTo>
                  <a:pt x="631" y="451"/>
                  <a:pt x="631" y="451"/>
                  <a:pt x="631" y="451"/>
                </a:cubicBezTo>
                <a:cubicBezTo>
                  <a:pt x="586" y="459"/>
                  <a:pt x="586" y="459"/>
                  <a:pt x="586" y="459"/>
                </a:cubicBezTo>
                <a:lnTo>
                  <a:pt x="585" y="433"/>
                </a:lnTo>
                <a:close/>
                <a:moveTo>
                  <a:pt x="585" y="430"/>
                </a:moveTo>
                <a:cubicBezTo>
                  <a:pt x="581" y="327"/>
                  <a:pt x="581" y="327"/>
                  <a:pt x="581" y="327"/>
                </a:cubicBezTo>
                <a:cubicBezTo>
                  <a:pt x="581" y="327"/>
                  <a:pt x="581" y="327"/>
                  <a:pt x="581" y="327"/>
                </a:cubicBezTo>
                <a:cubicBezTo>
                  <a:pt x="616" y="414"/>
                  <a:pt x="616" y="414"/>
                  <a:pt x="616" y="414"/>
                </a:cubicBezTo>
                <a:lnTo>
                  <a:pt x="585" y="430"/>
                </a:lnTo>
                <a:close/>
                <a:moveTo>
                  <a:pt x="497" y="478"/>
                </a:moveTo>
                <a:cubicBezTo>
                  <a:pt x="463" y="499"/>
                  <a:pt x="463" y="499"/>
                  <a:pt x="463" y="499"/>
                </a:cubicBezTo>
                <a:cubicBezTo>
                  <a:pt x="497" y="478"/>
                  <a:pt x="497" y="478"/>
                  <a:pt x="497" y="478"/>
                </a:cubicBezTo>
                <a:cubicBezTo>
                  <a:pt x="497" y="478"/>
                  <a:pt x="497" y="478"/>
                  <a:pt x="497" y="478"/>
                </a:cubicBezTo>
                <a:close/>
                <a:moveTo>
                  <a:pt x="509" y="478"/>
                </a:moveTo>
                <a:cubicBezTo>
                  <a:pt x="520" y="484"/>
                  <a:pt x="520" y="484"/>
                  <a:pt x="520" y="484"/>
                </a:cubicBezTo>
                <a:cubicBezTo>
                  <a:pt x="509" y="478"/>
                  <a:pt x="509" y="478"/>
                  <a:pt x="509" y="478"/>
                </a:cubicBezTo>
                <a:cubicBezTo>
                  <a:pt x="509" y="478"/>
                  <a:pt x="509" y="478"/>
                  <a:pt x="509" y="478"/>
                </a:cubicBezTo>
                <a:close/>
                <a:moveTo>
                  <a:pt x="509" y="473"/>
                </a:moveTo>
                <a:cubicBezTo>
                  <a:pt x="551" y="466"/>
                  <a:pt x="551" y="466"/>
                  <a:pt x="551" y="466"/>
                </a:cubicBezTo>
                <a:cubicBezTo>
                  <a:pt x="509" y="474"/>
                  <a:pt x="509" y="474"/>
                  <a:pt x="509" y="474"/>
                </a:cubicBezTo>
                <a:cubicBezTo>
                  <a:pt x="509" y="474"/>
                  <a:pt x="509" y="474"/>
                  <a:pt x="509" y="474"/>
                </a:cubicBezTo>
                <a:cubicBezTo>
                  <a:pt x="509" y="473"/>
                  <a:pt x="509" y="473"/>
                  <a:pt x="509" y="473"/>
                </a:cubicBezTo>
                <a:close/>
                <a:moveTo>
                  <a:pt x="691" y="441"/>
                </a:moveTo>
                <a:cubicBezTo>
                  <a:pt x="632" y="451"/>
                  <a:pt x="632" y="451"/>
                  <a:pt x="632" y="451"/>
                </a:cubicBezTo>
                <a:cubicBezTo>
                  <a:pt x="618" y="416"/>
                  <a:pt x="618" y="416"/>
                  <a:pt x="618" y="416"/>
                </a:cubicBezTo>
                <a:cubicBezTo>
                  <a:pt x="653" y="397"/>
                  <a:pt x="653" y="397"/>
                  <a:pt x="653" y="397"/>
                </a:cubicBezTo>
                <a:cubicBezTo>
                  <a:pt x="693" y="437"/>
                  <a:pt x="693" y="437"/>
                  <a:pt x="693" y="437"/>
                </a:cubicBezTo>
                <a:cubicBezTo>
                  <a:pt x="692" y="438"/>
                  <a:pt x="691" y="440"/>
                  <a:pt x="691" y="441"/>
                </a:cubicBezTo>
                <a:cubicBezTo>
                  <a:pt x="691" y="441"/>
                  <a:pt x="691" y="441"/>
                  <a:pt x="691" y="441"/>
                </a:cubicBezTo>
                <a:close/>
                <a:moveTo>
                  <a:pt x="617" y="413"/>
                </a:moveTo>
                <a:cubicBezTo>
                  <a:pt x="583" y="326"/>
                  <a:pt x="583" y="326"/>
                  <a:pt x="583" y="326"/>
                </a:cubicBezTo>
                <a:cubicBezTo>
                  <a:pt x="583" y="326"/>
                  <a:pt x="584" y="326"/>
                  <a:pt x="584" y="326"/>
                </a:cubicBezTo>
                <a:cubicBezTo>
                  <a:pt x="652" y="395"/>
                  <a:pt x="652" y="395"/>
                  <a:pt x="652" y="395"/>
                </a:cubicBezTo>
                <a:lnTo>
                  <a:pt x="617" y="413"/>
                </a:lnTo>
                <a:close/>
                <a:moveTo>
                  <a:pt x="574" y="318"/>
                </a:moveTo>
                <a:cubicBezTo>
                  <a:pt x="546" y="307"/>
                  <a:pt x="546" y="307"/>
                  <a:pt x="546" y="307"/>
                </a:cubicBezTo>
                <a:cubicBezTo>
                  <a:pt x="552" y="282"/>
                  <a:pt x="552" y="282"/>
                  <a:pt x="552" y="282"/>
                </a:cubicBezTo>
                <a:cubicBezTo>
                  <a:pt x="575" y="316"/>
                  <a:pt x="575" y="316"/>
                  <a:pt x="575" y="316"/>
                </a:cubicBezTo>
                <a:cubicBezTo>
                  <a:pt x="575" y="316"/>
                  <a:pt x="574" y="317"/>
                  <a:pt x="574" y="318"/>
                </a:cubicBezTo>
                <a:close/>
                <a:moveTo>
                  <a:pt x="573" y="319"/>
                </a:moveTo>
                <a:cubicBezTo>
                  <a:pt x="573" y="320"/>
                  <a:pt x="573" y="320"/>
                  <a:pt x="573" y="321"/>
                </a:cubicBezTo>
                <a:cubicBezTo>
                  <a:pt x="573" y="321"/>
                  <a:pt x="573" y="322"/>
                  <a:pt x="573" y="323"/>
                </a:cubicBezTo>
                <a:cubicBezTo>
                  <a:pt x="538" y="338"/>
                  <a:pt x="538" y="338"/>
                  <a:pt x="538" y="338"/>
                </a:cubicBezTo>
                <a:cubicBezTo>
                  <a:pt x="546" y="308"/>
                  <a:pt x="546" y="308"/>
                  <a:pt x="546" y="308"/>
                </a:cubicBezTo>
                <a:lnTo>
                  <a:pt x="573" y="319"/>
                </a:lnTo>
                <a:close/>
                <a:moveTo>
                  <a:pt x="574" y="324"/>
                </a:moveTo>
                <a:cubicBezTo>
                  <a:pt x="575" y="325"/>
                  <a:pt x="575" y="326"/>
                  <a:pt x="576" y="326"/>
                </a:cubicBezTo>
                <a:cubicBezTo>
                  <a:pt x="506" y="464"/>
                  <a:pt x="506" y="464"/>
                  <a:pt x="506" y="464"/>
                </a:cubicBezTo>
                <a:cubicBezTo>
                  <a:pt x="538" y="339"/>
                  <a:pt x="538" y="339"/>
                  <a:pt x="538" y="339"/>
                </a:cubicBezTo>
                <a:lnTo>
                  <a:pt x="574" y="324"/>
                </a:lnTo>
                <a:close/>
                <a:moveTo>
                  <a:pt x="498" y="469"/>
                </a:moveTo>
                <a:cubicBezTo>
                  <a:pt x="497" y="470"/>
                  <a:pt x="497" y="471"/>
                  <a:pt x="496" y="472"/>
                </a:cubicBezTo>
                <a:cubicBezTo>
                  <a:pt x="317" y="437"/>
                  <a:pt x="317" y="437"/>
                  <a:pt x="317" y="437"/>
                </a:cubicBezTo>
                <a:cubicBezTo>
                  <a:pt x="317" y="436"/>
                  <a:pt x="317" y="436"/>
                  <a:pt x="317" y="436"/>
                </a:cubicBezTo>
                <a:cubicBezTo>
                  <a:pt x="317" y="435"/>
                  <a:pt x="317" y="435"/>
                  <a:pt x="317" y="434"/>
                </a:cubicBezTo>
                <a:cubicBezTo>
                  <a:pt x="445" y="379"/>
                  <a:pt x="445" y="379"/>
                  <a:pt x="445" y="379"/>
                </a:cubicBezTo>
                <a:lnTo>
                  <a:pt x="498" y="469"/>
                </a:lnTo>
                <a:close/>
                <a:moveTo>
                  <a:pt x="316" y="438"/>
                </a:moveTo>
                <a:cubicBezTo>
                  <a:pt x="496" y="475"/>
                  <a:pt x="496" y="475"/>
                  <a:pt x="496" y="475"/>
                </a:cubicBezTo>
                <a:cubicBezTo>
                  <a:pt x="496" y="475"/>
                  <a:pt x="496" y="475"/>
                  <a:pt x="496" y="475"/>
                </a:cubicBezTo>
                <a:cubicBezTo>
                  <a:pt x="496" y="475"/>
                  <a:pt x="496" y="476"/>
                  <a:pt x="496" y="476"/>
                </a:cubicBezTo>
                <a:cubicBezTo>
                  <a:pt x="496" y="476"/>
                  <a:pt x="496" y="476"/>
                  <a:pt x="496" y="477"/>
                </a:cubicBezTo>
                <a:cubicBezTo>
                  <a:pt x="377" y="550"/>
                  <a:pt x="377" y="550"/>
                  <a:pt x="377" y="550"/>
                </a:cubicBezTo>
                <a:cubicBezTo>
                  <a:pt x="314" y="441"/>
                  <a:pt x="314" y="441"/>
                  <a:pt x="314" y="441"/>
                </a:cubicBezTo>
                <a:cubicBezTo>
                  <a:pt x="315" y="441"/>
                  <a:pt x="316" y="439"/>
                  <a:pt x="316" y="438"/>
                </a:cubicBezTo>
                <a:close/>
                <a:moveTo>
                  <a:pt x="497" y="480"/>
                </a:moveTo>
                <a:cubicBezTo>
                  <a:pt x="414" y="603"/>
                  <a:pt x="414" y="603"/>
                  <a:pt x="414" y="603"/>
                </a:cubicBezTo>
                <a:cubicBezTo>
                  <a:pt x="413" y="603"/>
                  <a:pt x="412" y="603"/>
                  <a:pt x="411" y="603"/>
                </a:cubicBezTo>
                <a:cubicBezTo>
                  <a:pt x="410" y="603"/>
                  <a:pt x="409" y="603"/>
                  <a:pt x="408" y="603"/>
                </a:cubicBezTo>
                <a:cubicBezTo>
                  <a:pt x="378" y="552"/>
                  <a:pt x="378" y="552"/>
                  <a:pt x="378" y="552"/>
                </a:cubicBezTo>
                <a:lnTo>
                  <a:pt x="497" y="480"/>
                </a:lnTo>
                <a:close/>
                <a:moveTo>
                  <a:pt x="592" y="622"/>
                </a:moveTo>
                <a:cubicBezTo>
                  <a:pt x="590" y="580"/>
                  <a:pt x="590" y="580"/>
                  <a:pt x="590" y="580"/>
                </a:cubicBezTo>
                <a:cubicBezTo>
                  <a:pt x="591" y="580"/>
                  <a:pt x="591" y="580"/>
                  <a:pt x="591" y="580"/>
                </a:cubicBezTo>
                <a:cubicBezTo>
                  <a:pt x="607" y="599"/>
                  <a:pt x="607" y="599"/>
                  <a:pt x="607" y="599"/>
                </a:cubicBezTo>
                <a:cubicBezTo>
                  <a:pt x="594" y="622"/>
                  <a:pt x="594" y="622"/>
                  <a:pt x="594" y="622"/>
                </a:cubicBezTo>
                <a:cubicBezTo>
                  <a:pt x="593" y="622"/>
                  <a:pt x="592" y="622"/>
                  <a:pt x="592" y="622"/>
                </a:cubicBezTo>
                <a:close/>
                <a:moveTo>
                  <a:pt x="509" y="479"/>
                </a:moveTo>
                <a:cubicBezTo>
                  <a:pt x="586" y="519"/>
                  <a:pt x="586" y="519"/>
                  <a:pt x="586" y="519"/>
                </a:cubicBezTo>
                <a:cubicBezTo>
                  <a:pt x="588" y="574"/>
                  <a:pt x="588" y="574"/>
                  <a:pt x="588" y="574"/>
                </a:cubicBezTo>
                <a:lnTo>
                  <a:pt x="509" y="479"/>
                </a:lnTo>
                <a:close/>
                <a:moveTo>
                  <a:pt x="509" y="476"/>
                </a:moveTo>
                <a:cubicBezTo>
                  <a:pt x="509" y="476"/>
                  <a:pt x="509" y="476"/>
                  <a:pt x="509" y="476"/>
                </a:cubicBezTo>
                <a:cubicBezTo>
                  <a:pt x="509" y="476"/>
                  <a:pt x="509" y="475"/>
                  <a:pt x="509" y="475"/>
                </a:cubicBezTo>
                <a:cubicBezTo>
                  <a:pt x="584" y="462"/>
                  <a:pt x="584" y="462"/>
                  <a:pt x="584" y="462"/>
                </a:cubicBezTo>
                <a:cubicBezTo>
                  <a:pt x="586" y="517"/>
                  <a:pt x="586" y="517"/>
                  <a:pt x="586" y="517"/>
                </a:cubicBezTo>
                <a:lnTo>
                  <a:pt x="509" y="476"/>
                </a:lnTo>
                <a:close/>
                <a:moveTo>
                  <a:pt x="694" y="436"/>
                </a:moveTo>
                <a:cubicBezTo>
                  <a:pt x="655" y="396"/>
                  <a:pt x="655" y="396"/>
                  <a:pt x="655" y="396"/>
                </a:cubicBezTo>
                <a:cubicBezTo>
                  <a:pt x="672" y="387"/>
                  <a:pt x="672" y="387"/>
                  <a:pt x="672" y="387"/>
                </a:cubicBezTo>
                <a:cubicBezTo>
                  <a:pt x="694" y="435"/>
                  <a:pt x="694" y="435"/>
                  <a:pt x="694" y="435"/>
                </a:cubicBezTo>
                <a:cubicBezTo>
                  <a:pt x="694" y="436"/>
                  <a:pt x="694" y="436"/>
                  <a:pt x="694" y="436"/>
                </a:cubicBezTo>
                <a:close/>
                <a:moveTo>
                  <a:pt x="673" y="385"/>
                </a:moveTo>
                <a:cubicBezTo>
                  <a:pt x="672" y="383"/>
                  <a:pt x="672" y="383"/>
                  <a:pt x="672" y="383"/>
                </a:cubicBezTo>
                <a:cubicBezTo>
                  <a:pt x="673" y="384"/>
                  <a:pt x="673" y="384"/>
                  <a:pt x="673" y="384"/>
                </a:cubicBezTo>
                <a:lnTo>
                  <a:pt x="673" y="385"/>
                </a:lnTo>
                <a:close/>
                <a:moveTo>
                  <a:pt x="671" y="385"/>
                </a:moveTo>
                <a:cubicBezTo>
                  <a:pt x="653" y="395"/>
                  <a:pt x="653" y="395"/>
                  <a:pt x="653" y="395"/>
                </a:cubicBezTo>
                <a:cubicBezTo>
                  <a:pt x="586" y="325"/>
                  <a:pt x="586" y="325"/>
                  <a:pt x="586" y="325"/>
                </a:cubicBezTo>
                <a:cubicBezTo>
                  <a:pt x="670" y="382"/>
                  <a:pt x="670" y="382"/>
                  <a:pt x="670" y="382"/>
                </a:cubicBezTo>
                <a:lnTo>
                  <a:pt x="671" y="385"/>
                </a:lnTo>
                <a:close/>
                <a:moveTo>
                  <a:pt x="577" y="315"/>
                </a:moveTo>
                <a:cubicBezTo>
                  <a:pt x="553" y="280"/>
                  <a:pt x="553" y="280"/>
                  <a:pt x="553" y="280"/>
                </a:cubicBezTo>
                <a:cubicBezTo>
                  <a:pt x="576" y="186"/>
                  <a:pt x="576" y="186"/>
                  <a:pt x="576" y="186"/>
                </a:cubicBezTo>
                <a:cubicBezTo>
                  <a:pt x="576" y="186"/>
                  <a:pt x="576" y="186"/>
                  <a:pt x="576" y="186"/>
                </a:cubicBezTo>
                <a:cubicBezTo>
                  <a:pt x="579" y="314"/>
                  <a:pt x="579" y="314"/>
                  <a:pt x="579" y="314"/>
                </a:cubicBezTo>
                <a:cubicBezTo>
                  <a:pt x="578" y="314"/>
                  <a:pt x="577" y="314"/>
                  <a:pt x="577" y="315"/>
                </a:cubicBezTo>
                <a:close/>
                <a:moveTo>
                  <a:pt x="503" y="467"/>
                </a:moveTo>
                <a:cubicBezTo>
                  <a:pt x="503" y="467"/>
                  <a:pt x="503" y="467"/>
                  <a:pt x="503" y="467"/>
                </a:cubicBezTo>
                <a:cubicBezTo>
                  <a:pt x="502" y="467"/>
                  <a:pt x="501" y="467"/>
                  <a:pt x="500" y="468"/>
                </a:cubicBezTo>
                <a:cubicBezTo>
                  <a:pt x="447" y="378"/>
                  <a:pt x="447" y="378"/>
                  <a:pt x="447" y="378"/>
                </a:cubicBezTo>
                <a:cubicBezTo>
                  <a:pt x="535" y="340"/>
                  <a:pt x="535" y="340"/>
                  <a:pt x="535" y="340"/>
                </a:cubicBezTo>
                <a:lnTo>
                  <a:pt x="503" y="467"/>
                </a:lnTo>
                <a:close/>
                <a:moveTo>
                  <a:pt x="363" y="244"/>
                </a:moveTo>
                <a:cubicBezTo>
                  <a:pt x="364" y="244"/>
                  <a:pt x="364" y="243"/>
                  <a:pt x="365" y="243"/>
                </a:cubicBezTo>
                <a:cubicBezTo>
                  <a:pt x="444" y="378"/>
                  <a:pt x="444" y="378"/>
                  <a:pt x="444" y="378"/>
                </a:cubicBezTo>
                <a:cubicBezTo>
                  <a:pt x="316" y="433"/>
                  <a:pt x="316" y="433"/>
                  <a:pt x="316" y="433"/>
                </a:cubicBezTo>
                <a:cubicBezTo>
                  <a:pt x="315" y="431"/>
                  <a:pt x="314" y="430"/>
                  <a:pt x="313" y="430"/>
                </a:cubicBezTo>
                <a:cubicBezTo>
                  <a:pt x="362" y="243"/>
                  <a:pt x="362" y="243"/>
                  <a:pt x="362" y="243"/>
                </a:cubicBezTo>
                <a:cubicBezTo>
                  <a:pt x="362" y="243"/>
                  <a:pt x="362" y="244"/>
                  <a:pt x="363" y="244"/>
                </a:cubicBezTo>
                <a:close/>
                <a:moveTo>
                  <a:pt x="310" y="443"/>
                </a:moveTo>
                <a:cubicBezTo>
                  <a:pt x="311" y="443"/>
                  <a:pt x="312" y="442"/>
                  <a:pt x="313" y="442"/>
                </a:cubicBezTo>
                <a:cubicBezTo>
                  <a:pt x="376" y="551"/>
                  <a:pt x="376" y="551"/>
                  <a:pt x="376" y="551"/>
                </a:cubicBezTo>
                <a:cubicBezTo>
                  <a:pt x="276" y="612"/>
                  <a:pt x="276" y="612"/>
                  <a:pt x="276" y="612"/>
                </a:cubicBezTo>
                <a:cubicBezTo>
                  <a:pt x="276" y="611"/>
                  <a:pt x="275" y="610"/>
                  <a:pt x="273" y="610"/>
                </a:cubicBezTo>
                <a:cubicBezTo>
                  <a:pt x="310" y="443"/>
                  <a:pt x="310" y="443"/>
                  <a:pt x="310" y="443"/>
                </a:cubicBezTo>
                <a:cubicBezTo>
                  <a:pt x="310" y="443"/>
                  <a:pt x="310" y="443"/>
                  <a:pt x="310" y="443"/>
                </a:cubicBezTo>
                <a:close/>
                <a:moveTo>
                  <a:pt x="415" y="604"/>
                </a:moveTo>
                <a:cubicBezTo>
                  <a:pt x="500" y="482"/>
                  <a:pt x="500" y="482"/>
                  <a:pt x="500" y="482"/>
                </a:cubicBezTo>
                <a:cubicBezTo>
                  <a:pt x="501" y="482"/>
                  <a:pt x="502" y="482"/>
                  <a:pt x="503" y="482"/>
                </a:cubicBezTo>
                <a:cubicBezTo>
                  <a:pt x="504" y="482"/>
                  <a:pt x="505" y="482"/>
                  <a:pt x="505" y="482"/>
                </a:cubicBezTo>
                <a:cubicBezTo>
                  <a:pt x="564" y="583"/>
                  <a:pt x="564" y="583"/>
                  <a:pt x="564" y="583"/>
                </a:cubicBezTo>
                <a:cubicBezTo>
                  <a:pt x="417" y="608"/>
                  <a:pt x="417" y="608"/>
                  <a:pt x="417" y="608"/>
                </a:cubicBezTo>
                <a:cubicBezTo>
                  <a:pt x="417" y="606"/>
                  <a:pt x="416" y="605"/>
                  <a:pt x="415" y="604"/>
                </a:cubicBezTo>
                <a:close/>
                <a:moveTo>
                  <a:pt x="595" y="623"/>
                </a:moveTo>
                <a:cubicBezTo>
                  <a:pt x="608" y="601"/>
                  <a:pt x="608" y="601"/>
                  <a:pt x="608" y="601"/>
                </a:cubicBezTo>
                <a:cubicBezTo>
                  <a:pt x="615" y="610"/>
                  <a:pt x="615" y="610"/>
                  <a:pt x="615" y="610"/>
                </a:cubicBezTo>
                <a:cubicBezTo>
                  <a:pt x="596" y="624"/>
                  <a:pt x="596" y="624"/>
                  <a:pt x="596" y="624"/>
                </a:cubicBezTo>
                <a:cubicBezTo>
                  <a:pt x="596" y="624"/>
                  <a:pt x="595" y="623"/>
                  <a:pt x="595" y="623"/>
                </a:cubicBezTo>
                <a:close/>
                <a:moveTo>
                  <a:pt x="593" y="580"/>
                </a:moveTo>
                <a:cubicBezTo>
                  <a:pt x="620" y="575"/>
                  <a:pt x="620" y="575"/>
                  <a:pt x="620" y="575"/>
                </a:cubicBezTo>
                <a:cubicBezTo>
                  <a:pt x="608" y="597"/>
                  <a:pt x="608" y="597"/>
                  <a:pt x="608" y="597"/>
                </a:cubicBezTo>
                <a:lnTo>
                  <a:pt x="593" y="580"/>
                </a:lnTo>
                <a:close/>
                <a:moveTo>
                  <a:pt x="592" y="578"/>
                </a:moveTo>
                <a:cubicBezTo>
                  <a:pt x="590" y="576"/>
                  <a:pt x="590" y="576"/>
                  <a:pt x="590" y="576"/>
                </a:cubicBezTo>
                <a:cubicBezTo>
                  <a:pt x="588" y="520"/>
                  <a:pt x="588" y="520"/>
                  <a:pt x="588" y="520"/>
                </a:cubicBezTo>
                <a:cubicBezTo>
                  <a:pt x="637" y="546"/>
                  <a:pt x="637" y="546"/>
                  <a:pt x="637" y="546"/>
                </a:cubicBezTo>
                <a:cubicBezTo>
                  <a:pt x="621" y="574"/>
                  <a:pt x="621" y="574"/>
                  <a:pt x="621" y="574"/>
                </a:cubicBezTo>
                <a:lnTo>
                  <a:pt x="592" y="578"/>
                </a:lnTo>
                <a:close/>
                <a:moveTo>
                  <a:pt x="639" y="546"/>
                </a:moveTo>
                <a:cubicBezTo>
                  <a:pt x="671" y="563"/>
                  <a:pt x="671" y="563"/>
                  <a:pt x="671" y="563"/>
                </a:cubicBezTo>
                <a:cubicBezTo>
                  <a:pt x="670" y="564"/>
                  <a:pt x="670" y="564"/>
                  <a:pt x="670" y="565"/>
                </a:cubicBezTo>
                <a:cubicBezTo>
                  <a:pt x="670" y="565"/>
                  <a:pt x="670" y="565"/>
                  <a:pt x="670" y="565"/>
                </a:cubicBezTo>
                <a:cubicBezTo>
                  <a:pt x="623" y="573"/>
                  <a:pt x="623" y="573"/>
                  <a:pt x="623" y="573"/>
                </a:cubicBezTo>
                <a:lnTo>
                  <a:pt x="639" y="546"/>
                </a:lnTo>
                <a:close/>
                <a:moveTo>
                  <a:pt x="671" y="561"/>
                </a:moveTo>
                <a:cubicBezTo>
                  <a:pt x="640" y="545"/>
                  <a:pt x="640" y="545"/>
                  <a:pt x="640" y="545"/>
                </a:cubicBezTo>
                <a:cubicBezTo>
                  <a:pt x="656" y="516"/>
                  <a:pt x="656" y="516"/>
                  <a:pt x="656" y="516"/>
                </a:cubicBezTo>
                <a:cubicBezTo>
                  <a:pt x="674" y="559"/>
                  <a:pt x="674" y="559"/>
                  <a:pt x="674" y="559"/>
                </a:cubicBezTo>
                <a:cubicBezTo>
                  <a:pt x="673" y="560"/>
                  <a:pt x="672" y="561"/>
                  <a:pt x="671" y="561"/>
                </a:cubicBezTo>
                <a:close/>
                <a:moveTo>
                  <a:pt x="638" y="544"/>
                </a:moveTo>
                <a:cubicBezTo>
                  <a:pt x="588" y="517"/>
                  <a:pt x="588" y="517"/>
                  <a:pt x="588" y="517"/>
                </a:cubicBezTo>
                <a:cubicBezTo>
                  <a:pt x="586" y="462"/>
                  <a:pt x="586" y="462"/>
                  <a:pt x="586" y="462"/>
                </a:cubicBezTo>
                <a:cubicBezTo>
                  <a:pt x="632" y="454"/>
                  <a:pt x="632" y="454"/>
                  <a:pt x="632" y="454"/>
                </a:cubicBezTo>
                <a:cubicBezTo>
                  <a:pt x="656" y="514"/>
                  <a:pt x="656" y="514"/>
                  <a:pt x="656" y="514"/>
                </a:cubicBezTo>
                <a:lnTo>
                  <a:pt x="638" y="544"/>
                </a:lnTo>
                <a:close/>
                <a:moveTo>
                  <a:pt x="633" y="453"/>
                </a:moveTo>
                <a:cubicBezTo>
                  <a:pt x="691" y="443"/>
                  <a:pt x="691" y="443"/>
                  <a:pt x="691" y="443"/>
                </a:cubicBezTo>
                <a:cubicBezTo>
                  <a:pt x="692" y="444"/>
                  <a:pt x="693" y="446"/>
                  <a:pt x="694" y="446"/>
                </a:cubicBezTo>
                <a:cubicBezTo>
                  <a:pt x="657" y="512"/>
                  <a:pt x="657" y="512"/>
                  <a:pt x="657" y="512"/>
                </a:cubicBezTo>
                <a:lnTo>
                  <a:pt x="633" y="453"/>
                </a:lnTo>
                <a:close/>
                <a:moveTo>
                  <a:pt x="700" y="435"/>
                </a:moveTo>
                <a:cubicBezTo>
                  <a:pt x="699" y="435"/>
                  <a:pt x="699" y="434"/>
                  <a:pt x="698" y="434"/>
                </a:cubicBezTo>
                <a:cubicBezTo>
                  <a:pt x="697" y="434"/>
                  <a:pt x="696" y="435"/>
                  <a:pt x="696" y="435"/>
                </a:cubicBezTo>
                <a:cubicBezTo>
                  <a:pt x="673" y="386"/>
                  <a:pt x="673" y="386"/>
                  <a:pt x="673" y="386"/>
                </a:cubicBezTo>
                <a:cubicBezTo>
                  <a:pt x="675" y="386"/>
                  <a:pt x="675" y="386"/>
                  <a:pt x="675" y="386"/>
                </a:cubicBezTo>
                <a:cubicBezTo>
                  <a:pt x="712" y="410"/>
                  <a:pt x="712" y="410"/>
                  <a:pt x="712" y="410"/>
                </a:cubicBezTo>
                <a:lnTo>
                  <a:pt x="700" y="435"/>
                </a:lnTo>
                <a:close/>
                <a:moveTo>
                  <a:pt x="677" y="385"/>
                </a:moveTo>
                <a:cubicBezTo>
                  <a:pt x="738" y="353"/>
                  <a:pt x="738" y="353"/>
                  <a:pt x="738" y="353"/>
                </a:cubicBezTo>
                <a:cubicBezTo>
                  <a:pt x="738" y="353"/>
                  <a:pt x="739" y="354"/>
                  <a:pt x="739" y="354"/>
                </a:cubicBezTo>
                <a:cubicBezTo>
                  <a:pt x="713" y="409"/>
                  <a:pt x="713" y="409"/>
                  <a:pt x="713" y="409"/>
                </a:cubicBezTo>
                <a:lnTo>
                  <a:pt x="677" y="385"/>
                </a:lnTo>
                <a:close/>
                <a:moveTo>
                  <a:pt x="737" y="351"/>
                </a:moveTo>
                <a:cubicBezTo>
                  <a:pt x="675" y="383"/>
                  <a:pt x="675" y="383"/>
                  <a:pt x="675" y="383"/>
                </a:cubicBezTo>
                <a:cubicBezTo>
                  <a:pt x="671" y="381"/>
                  <a:pt x="671" y="381"/>
                  <a:pt x="671" y="381"/>
                </a:cubicBezTo>
                <a:cubicBezTo>
                  <a:pt x="649" y="333"/>
                  <a:pt x="649" y="333"/>
                  <a:pt x="649" y="333"/>
                </a:cubicBezTo>
                <a:cubicBezTo>
                  <a:pt x="736" y="349"/>
                  <a:pt x="736" y="349"/>
                  <a:pt x="736" y="349"/>
                </a:cubicBezTo>
                <a:cubicBezTo>
                  <a:pt x="736" y="349"/>
                  <a:pt x="736" y="349"/>
                  <a:pt x="736" y="349"/>
                </a:cubicBezTo>
                <a:cubicBezTo>
                  <a:pt x="736" y="350"/>
                  <a:pt x="737" y="350"/>
                  <a:pt x="737" y="351"/>
                </a:cubicBezTo>
                <a:close/>
                <a:moveTo>
                  <a:pt x="668" y="379"/>
                </a:moveTo>
                <a:cubicBezTo>
                  <a:pt x="586" y="324"/>
                  <a:pt x="586" y="324"/>
                  <a:pt x="586" y="324"/>
                </a:cubicBezTo>
                <a:cubicBezTo>
                  <a:pt x="586" y="323"/>
                  <a:pt x="586" y="323"/>
                  <a:pt x="586" y="323"/>
                </a:cubicBezTo>
                <a:cubicBezTo>
                  <a:pt x="647" y="333"/>
                  <a:pt x="647" y="333"/>
                  <a:pt x="647" y="333"/>
                </a:cubicBezTo>
                <a:lnTo>
                  <a:pt x="668" y="379"/>
                </a:lnTo>
                <a:close/>
                <a:moveTo>
                  <a:pt x="586" y="321"/>
                </a:moveTo>
                <a:cubicBezTo>
                  <a:pt x="586" y="321"/>
                  <a:pt x="586" y="321"/>
                  <a:pt x="586" y="321"/>
                </a:cubicBezTo>
                <a:cubicBezTo>
                  <a:pt x="639" y="315"/>
                  <a:pt x="639" y="315"/>
                  <a:pt x="639" y="315"/>
                </a:cubicBezTo>
                <a:cubicBezTo>
                  <a:pt x="646" y="331"/>
                  <a:pt x="646" y="331"/>
                  <a:pt x="646" y="331"/>
                </a:cubicBezTo>
                <a:lnTo>
                  <a:pt x="586" y="321"/>
                </a:lnTo>
                <a:close/>
                <a:moveTo>
                  <a:pt x="586" y="319"/>
                </a:moveTo>
                <a:cubicBezTo>
                  <a:pt x="586" y="318"/>
                  <a:pt x="586" y="318"/>
                  <a:pt x="585" y="317"/>
                </a:cubicBezTo>
                <a:cubicBezTo>
                  <a:pt x="624" y="283"/>
                  <a:pt x="624" y="283"/>
                  <a:pt x="624" y="283"/>
                </a:cubicBezTo>
                <a:cubicBezTo>
                  <a:pt x="638" y="314"/>
                  <a:pt x="638" y="314"/>
                  <a:pt x="638" y="314"/>
                </a:cubicBezTo>
                <a:lnTo>
                  <a:pt x="586" y="319"/>
                </a:lnTo>
                <a:close/>
                <a:moveTo>
                  <a:pt x="584" y="316"/>
                </a:moveTo>
                <a:cubicBezTo>
                  <a:pt x="583" y="315"/>
                  <a:pt x="582" y="314"/>
                  <a:pt x="580" y="314"/>
                </a:cubicBezTo>
                <a:cubicBezTo>
                  <a:pt x="578" y="186"/>
                  <a:pt x="578" y="186"/>
                  <a:pt x="578" y="186"/>
                </a:cubicBezTo>
                <a:cubicBezTo>
                  <a:pt x="578" y="186"/>
                  <a:pt x="579" y="186"/>
                  <a:pt x="579" y="186"/>
                </a:cubicBezTo>
                <a:cubicBezTo>
                  <a:pt x="623" y="282"/>
                  <a:pt x="623" y="282"/>
                  <a:pt x="623" y="282"/>
                </a:cubicBezTo>
                <a:lnTo>
                  <a:pt x="584" y="316"/>
                </a:lnTo>
                <a:close/>
                <a:moveTo>
                  <a:pt x="536" y="339"/>
                </a:moveTo>
                <a:cubicBezTo>
                  <a:pt x="446" y="377"/>
                  <a:pt x="446" y="377"/>
                  <a:pt x="446" y="377"/>
                </a:cubicBezTo>
                <a:cubicBezTo>
                  <a:pt x="367" y="242"/>
                  <a:pt x="367" y="242"/>
                  <a:pt x="367" y="242"/>
                </a:cubicBezTo>
                <a:cubicBezTo>
                  <a:pt x="367" y="242"/>
                  <a:pt x="368" y="241"/>
                  <a:pt x="368" y="240"/>
                </a:cubicBezTo>
                <a:cubicBezTo>
                  <a:pt x="544" y="308"/>
                  <a:pt x="544" y="308"/>
                  <a:pt x="544" y="308"/>
                </a:cubicBezTo>
                <a:lnTo>
                  <a:pt x="536" y="339"/>
                </a:lnTo>
                <a:close/>
                <a:moveTo>
                  <a:pt x="360" y="243"/>
                </a:moveTo>
                <a:cubicBezTo>
                  <a:pt x="311" y="429"/>
                  <a:pt x="311" y="429"/>
                  <a:pt x="311" y="429"/>
                </a:cubicBezTo>
                <a:cubicBezTo>
                  <a:pt x="311" y="429"/>
                  <a:pt x="310" y="429"/>
                  <a:pt x="310" y="429"/>
                </a:cubicBezTo>
                <a:cubicBezTo>
                  <a:pt x="309" y="429"/>
                  <a:pt x="308" y="430"/>
                  <a:pt x="307" y="430"/>
                </a:cubicBezTo>
                <a:cubicBezTo>
                  <a:pt x="232" y="323"/>
                  <a:pt x="232" y="323"/>
                  <a:pt x="232" y="323"/>
                </a:cubicBezTo>
                <a:cubicBezTo>
                  <a:pt x="358" y="241"/>
                  <a:pt x="358" y="241"/>
                  <a:pt x="358" y="241"/>
                </a:cubicBezTo>
                <a:cubicBezTo>
                  <a:pt x="358" y="242"/>
                  <a:pt x="359" y="243"/>
                  <a:pt x="360" y="243"/>
                </a:cubicBezTo>
                <a:close/>
                <a:moveTo>
                  <a:pt x="306" y="431"/>
                </a:moveTo>
                <a:cubicBezTo>
                  <a:pt x="305" y="431"/>
                  <a:pt x="305" y="432"/>
                  <a:pt x="305" y="432"/>
                </a:cubicBezTo>
                <a:cubicBezTo>
                  <a:pt x="184" y="360"/>
                  <a:pt x="184" y="360"/>
                  <a:pt x="184" y="360"/>
                </a:cubicBezTo>
                <a:cubicBezTo>
                  <a:pt x="184" y="360"/>
                  <a:pt x="185" y="359"/>
                  <a:pt x="185" y="358"/>
                </a:cubicBezTo>
                <a:cubicBezTo>
                  <a:pt x="185" y="357"/>
                  <a:pt x="184" y="356"/>
                  <a:pt x="184" y="355"/>
                </a:cubicBezTo>
                <a:cubicBezTo>
                  <a:pt x="231" y="324"/>
                  <a:pt x="231" y="324"/>
                  <a:pt x="231" y="324"/>
                </a:cubicBezTo>
                <a:lnTo>
                  <a:pt x="306" y="431"/>
                </a:lnTo>
                <a:close/>
                <a:moveTo>
                  <a:pt x="183" y="353"/>
                </a:moveTo>
                <a:cubicBezTo>
                  <a:pt x="182" y="353"/>
                  <a:pt x="182" y="352"/>
                  <a:pt x="181" y="352"/>
                </a:cubicBezTo>
                <a:cubicBezTo>
                  <a:pt x="202" y="282"/>
                  <a:pt x="202" y="282"/>
                  <a:pt x="202" y="282"/>
                </a:cubicBezTo>
                <a:cubicBezTo>
                  <a:pt x="230" y="323"/>
                  <a:pt x="230" y="323"/>
                  <a:pt x="230" y="323"/>
                </a:cubicBezTo>
                <a:lnTo>
                  <a:pt x="183" y="353"/>
                </a:lnTo>
                <a:close/>
                <a:moveTo>
                  <a:pt x="183" y="362"/>
                </a:moveTo>
                <a:cubicBezTo>
                  <a:pt x="304" y="433"/>
                  <a:pt x="304" y="433"/>
                  <a:pt x="304" y="433"/>
                </a:cubicBezTo>
                <a:cubicBezTo>
                  <a:pt x="304" y="434"/>
                  <a:pt x="303" y="435"/>
                  <a:pt x="303" y="436"/>
                </a:cubicBezTo>
                <a:cubicBezTo>
                  <a:pt x="303" y="436"/>
                  <a:pt x="303" y="436"/>
                  <a:pt x="303" y="436"/>
                </a:cubicBezTo>
                <a:cubicBezTo>
                  <a:pt x="211" y="448"/>
                  <a:pt x="211" y="448"/>
                  <a:pt x="211" y="448"/>
                </a:cubicBezTo>
                <a:cubicBezTo>
                  <a:pt x="181" y="364"/>
                  <a:pt x="181" y="364"/>
                  <a:pt x="181" y="364"/>
                </a:cubicBezTo>
                <a:cubicBezTo>
                  <a:pt x="182" y="363"/>
                  <a:pt x="183" y="362"/>
                  <a:pt x="183" y="362"/>
                </a:cubicBezTo>
                <a:close/>
                <a:moveTo>
                  <a:pt x="304" y="438"/>
                </a:moveTo>
                <a:cubicBezTo>
                  <a:pt x="304" y="440"/>
                  <a:pt x="306" y="442"/>
                  <a:pt x="308" y="442"/>
                </a:cubicBezTo>
                <a:cubicBezTo>
                  <a:pt x="272" y="609"/>
                  <a:pt x="272" y="609"/>
                  <a:pt x="272" y="609"/>
                </a:cubicBezTo>
                <a:cubicBezTo>
                  <a:pt x="272" y="609"/>
                  <a:pt x="271" y="609"/>
                  <a:pt x="271" y="609"/>
                </a:cubicBezTo>
                <a:cubicBezTo>
                  <a:pt x="271" y="609"/>
                  <a:pt x="270" y="609"/>
                  <a:pt x="270" y="610"/>
                </a:cubicBezTo>
                <a:cubicBezTo>
                  <a:pt x="212" y="449"/>
                  <a:pt x="212" y="449"/>
                  <a:pt x="212" y="449"/>
                </a:cubicBezTo>
                <a:lnTo>
                  <a:pt x="304" y="438"/>
                </a:lnTo>
                <a:close/>
                <a:moveTo>
                  <a:pt x="275" y="622"/>
                </a:moveTo>
                <a:cubicBezTo>
                  <a:pt x="275" y="622"/>
                  <a:pt x="275" y="622"/>
                  <a:pt x="275" y="622"/>
                </a:cubicBezTo>
                <a:cubicBezTo>
                  <a:pt x="298" y="648"/>
                  <a:pt x="298" y="648"/>
                  <a:pt x="298" y="648"/>
                </a:cubicBezTo>
                <a:cubicBezTo>
                  <a:pt x="290" y="651"/>
                  <a:pt x="290" y="651"/>
                  <a:pt x="290" y="651"/>
                </a:cubicBezTo>
                <a:lnTo>
                  <a:pt x="275" y="622"/>
                </a:lnTo>
                <a:close/>
                <a:moveTo>
                  <a:pt x="276" y="620"/>
                </a:moveTo>
                <a:cubicBezTo>
                  <a:pt x="277" y="619"/>
                  <a:pt x="278" y="618"/>
                  <a:pt x="278" y="617"/>
                </a:cubicBezTo>
                <a:cubicBezTo>
                  <a:pt x="404" y="610"/>
                  <a:pt x="404" y="610"/>
                  <a:pt x="404" y="610"/>
                </a:cubicBezTo>
                <a:cubicBezTo>
                  <a:pt x="404" y="611"/>
                  <a:pt x="404" y="611"/>
                  <a:pt x="405" y="611"/>
                </a:cubicBezTo>
                <a:cubicBezTo>
                  <a:pt x="300" y="647"/>
                  <a:pt x="300" y="647"/>
                  <a:pt x="300" y="647"/>
                </a:cubicBezTo>
                <a:lnTo>
                  <a:pt x="276" y="620"/>
                </a:lnTo>
                <a:close/>
                <a:moveTo>
                  <a:pt x="616" y="611"/>
                </a:moveTo>
                <a:cubicBezTo>
                  <a:pt x="617" y="612"/>
                  <a:pt x="617" y="612"/>
                  <a:pt x="617" y="612"/>
                </a:cubicBezTo>
                <a:cubicBezTo>
                  <a:pt x="604" y="620"/>
                  <a:pt x="604" y="620"/>
                  <a:pt x="604" y="620"/>
                </a:cubicBezTo>
                <a:lnTo>
                  <a:pt x="616" y="611"/>
                </a:lnTo>
                <a:close/>
                <a:moveTo>
                  <a:pt x="609" y="599"/>
                </a:moveTo>
                <a:cubicBezTo>
                  <a:pt x="622" y="575"/>
                  <a:pt x="622" y="575"/>
                  <a:pt x="622" y="575"/>
                </a:cubicBezTo>
                <a:cubicBezTo>
                  <a:pt x="670" y="567"/>
                  <a:pt x="670" y="567"/>
                  <a:pt x="670" y="567"/>
                </a:cubicBezTo>
                <a:cubicBezTo>
                  <a:pt x="671" y="568"/>
                  <a:pt x="671" y="568"/>
                  <a:pt x="671" y="568"/>
                </a:cubicBezTo>
                <a:cubicBezTo>
                  <a:pt x="617" y="608"/>
                  <a:pt x="617" y="608"/>
                  <a:pt x="617" y="608"/>
                </a:cubicBezTo>
                <a:lnTo>
                  <a:pt x="609" y="599"/>
                </a:lnTo>
                <a:close/>
                <a:moveTo>
                  <a:pt x="677" y="558"/>
                </a:moveTo>
                <a:cubicBezTo>
                  <a:pt x="676" y="558"/>
                  <a:pt x="676" y="559"/>
                  <a:pt x="675" y="559"/>
                </a:cubicBezTo>
                <a:cubicBezTo>
                  <a:pt x="657" y="514"/>
                  <a:pt x="657" y="514"/>
                  <a:pt x="657" y="514"/>
                </a:cubicBezTo>
                <a:cubicBezTo>
                  <a:pt x="695" y="447"/>
                  <a:pt x="695" y="447"/>
                  <a:pt x="695" y="447"/>
                </a:cubicBezTo>
                <a:cubicBezTo>
                  <a:pt x="696" y="448"/>
                  <a:pt x="696" y="448"/>
                  <a:pt x="697" y="448"/>
                </a:cubicBezTo>
                <a:cubicBezTo>
                  <a:pt x="697" y="495"/>
                  <a:pt x="697" y="495"/>
                  <a:pt x="697" y="495"/>
                </a:cubicBezTo>
                <a:cubicBezTo>
                  <a:pt x="678" y="559"/>
                  <a:pt x="678" y="559"/>
                  <a:pt x="678" y="559"/>
                </a:cubicBezTo>
                <a:cubicBezTo>
                  <a:pt x="678" y="559"/>
                  <a:pt x="677" y="558"/>
                  <a:pt x="677" y="558"/>
                </a:cubicBezTo>
                <a:close/>
                <a:moveTo>
                  <a:pt x="699" y="448"/>
                </a:moveTo>
                <a:cubicBezTo>
                  <a:pt x="701" y="447"/>
                  <a:pt x="703" y="446"/>
                  <a:pt x="704" y="444"/>
                </a:cubicBezTo>
                <a:cubicBezTo>
                  <a:pt x="712" y="447"/>
                  <a:pt x="712" y="447"/>
                  <a:pt x="712" y="447"/>
                </a:cubicBezTo>
                <a:cubicBezTo>
                  <a:pt x="699" y="490"/>
                  <a:pt x="699" y="490"/>
                  <a:pt x="699" y="490"/>
                </a:cubicBezTo>
                <a:lnTo>
                  <a:pt x="699" y="448"/>
                </a:lnTo>
                <a:close/>
                <a:moveTo>
                  <a:pt x="704" y="443"/>
                </a:moveTo>
                <a:cubicBezTo>
                  <a:pt x="704" y="442"/>
                  <a:pt x="704" y="442"/>
                  <a:pt x="704" y="441"/>
                </a:cubicBezTo>
                <a:cubicBezTo>
                  <a:pt x="704" y="440"/>
                  <a:pt x="704" y="438"/>
                  <a:pt x="703" y="437"/>
                </a:cubicBezTo>
                <a:cubicBezTo>
                  <a:pt x="720" y="420"/>
                  <a:pt x="720" y="420"/>
                  <a:pt x="720" y="420"/>
                </a:cubicBezTo>
                <a:cubicBezTo>
                  <a:pt x="713" y="446"/>
                  <a:pt x="713" y="446"/>
                  <a:pt x="713" y="446"/>
                </a:cubicBezTo>
                <a:lnTo>
                  <a:pt x="704" y="443"/>
                </a:lnTo>
                <a:close/>
                <a:moveTo>
                  <a:pt x="714" y="410"/>
                </a:moveTo>
                <a:cubicBezTo>
                  <a:pt x="739" y="358"/>
                  <a:pt x="739" y="358"/>
                  <a:pt x="739" y="358"/>
                </a:cubicBezTo>
                <a:cubicBezTo>
                  <a:pt x="722" y="415"/>
                  <a:pt x="722" y="415"/>
                  <a:pt x="722" y="415"/>
                </a:cubicBezTo>
                <a:lnTo>
                  <a:pt x="714" y="410"/>
                </a:lnTo>
                <a:close/>
                <a:moveTo>
                  <a:pt x="744" y="342"/>
                </a:moveTo>
                <a:cubicBezTo>
                  <a:pt x="744" y="342"/>
                  <a:pt x="743" y="342"/>
                  <a:pt x="743" y="342"/>
                </a:cubicBezTo>
                <a:cubicBezTo>
                  <a:pt x="741" y="342"/>
                  <a:pt x="740" y="343"/>
                  <a:pt x="739" y="344"/>
                </a:cubicBezTo>
                <a:cubicBezTo>
                  <a:pt x="704" y="308"/>
                  <a:pt x="704" y="308"/>
                  <a:pt x="704" y="308"/>
                </a:cubicBezTo>
                <a:cubicBezTo>
                  <a:pt x="755" y="303"/>
                  <a:pt x="755" y="303"/>
                  <a:pt x="755" y="303"/>
                </a:cubicBezTo>
                <a:lnTo>
                  <a:pt x="744" y="342"/>
                </a:lnTo>
                <a:close/>
                <a:moveTo>
                  <a:pt x="738" y="345"/>
                </a:moveTo>
                <a:cubicBezTo>
                  <a:pt x="737" y="345"/>
                  <a:pt x="737" y="346"/>
                  <a:pt x="737" y="347"/>
                </a:cubicBezTo>
                <a:cubicBezTo>
                  <a:pt x="648" y="332"/>
                  <a:pt x="648" y="332"/>
                  <a:pt x="648" y="332"/>
                </a:cubicBezTo>
                <a:cubicBezTo>
                  <a:pt x="640" y="315"/>
                  <a:pt x="640" y="315"/>
                  <a:pt x="640" y="315"/>
                </a:cubicBezTo>
                <a:cubicBezTo>
                  <a:pt x="702" y="308"/>
                  <a:pt x="702" y="308"/>
                  <a:pt x="702" y="308"/>
                </a:cubicBezTo>
                <a:lnTo>
                  <a:pt x="738" y="345"/>
                </a:lnTo>
                <a:close/>
                <a:moveTo>
                  <a:pt x="640" y="314"/>
                </a:moveTo>
                <a:cubicBezTo>
                  <a:pt x="625" y="282"/>
                  <a:pt x="625" y="282"/>
                  <a:pt x="625" y="282"/>
                </a:cubicBezTo>
                <a:cubicBezTo>
                  <a:pt x="653" y="258"/>
                  <a:pt x="653" y="258"/>
                  <a:pt x="653" y="258"/>
                </a:cubicBezTo>
                <a:cubicBezTo>
                  <a:pt x="701" y="307"/>
                  <a:pt x="701" y="307"/>
                  <a:pt x="701" y="307"/>
                </a:cubicBezTo>
                <a:lnTo>
                  <a:pt x="640" y="314"/>
                </a:lnTo>
                <a:close/>
                <a:moveTo>
                  <a:pt x="625" y="281"/>
                </a:moveTo>
                <a:cubicBezTo>
                  <a:pt x="581" y="185"/>
                  <a:pt x="581" y="185"/>
                  <a:pt x="581" y="185"/>
                </a:cubicBezTo>
                <a:cubicBezTo>
                  <a:pt x="581" y="185"/>
                  <a:pt x="581" y="185"/>
                  <a:pt x="581" y="185"/>
                </a:cubicBezTo>
                <a:cubicBezTo>
                  <a:pt x="652" y="257"/>
                  <a:pt x="652" y="257"/>
                  <a:pt x="652" y="257"/>
                </a:cubicBezTo>
                <a:lnTo>
                  <a:pt x="625" y="281"/>
                </a:lnTo>
                <a:close/>
                <a:moveTo>
                  <a:pt x="582" y="184"/>
                </a:moveTo>
                <a:cubicBezTo>
                  <a:pt x="582" y="183"/>
                  <a:pt x="583" y="183"/>
                  <a:pt x="583" y="183"/>
                </a:cubicBezTo>
                <a:cubicBezTo>
                  <a:pt x="688" y="226"/>
                  <a:pt x="688" y="226"/>
                  <a:pt x="688" y="226"/>
                </a:cubicBezTo>
                <a:cubicBezTo>
                  <a:pt x="653" y="256"/>
                  <a:pt x="653" y="256"/>
                  <a:pt x="653" y="256"/>
                </a:cubicBezTo>
                <a:lnTo>
                  <a:pt x="582" y="184"/>
                </a:lnTo>
                <a:close/>
                <a:moveTo>
                  <a:pt x="575" y="186"/>
                </a:moveTo>
                <a:cubicBezTo>
                  <a:pt x="551" y="278"/>
                  <a:pt x="551" y="278"/>
                  <a:pt x="551" y="278"/>
                </a:cubicBezTo>
                <a:cubicBezTo>
                  <a:pt x="499" y="201"/>
                  <a:pt x="499" y="201"/>
                  <a:pt x="499" y="201"/>
                </a:cubicBezTo>
                <a:cubicBezTo>
                  <a:pt x="571" y="182"/>
                  <a:pt x="571" y="182"/>
                  <a:pt x="571" y="182"/>
                </a:cubicBezTo>
                <a:cubicBezTo>
                  <a:pt x="572" y="184"/>
                  <a:pt x="573" y="185"/>
                  <a:pt x="575" y="186"/>
                </a:cubicBezTo>
                <a:close/>
                <a:moveTo>
                  <a:pt x="551" y="280"/>
                </a:moveTo>
                <a:cubicBezTo>
                  <a:pt x="544" y="306"/>
                  <a:pt x="544" y="306"/>
                  <a:pt x="544" y="306"/>
                </a:cubicBezTo>
                <a:cubicBezTo>
                  <a:pt x="369" y="238"/>
                  <a:pt x="369" y="238"/>
                  <a:pt x="369" y="238"/>
                </a:cubicBezTo>
                <a:cubicBezTo>
                  <a:pt x="369" y="238"/>
                  <a:pt x="369" y="237"/>
                  <a:pt x="369" y="237"/>
                </a:cubicBezTo>
                <a:cubicBezTo>
                  <a:pt x="369" y="237"/>
                  <a:pt x="369" y="236"/>
                  <a:pt x="369" y="236"/>
                </a:cubicBezTo>
                <a:cubicBezTo>
                  <a:pt x="497" y="202"/>
                  <a:pt x="497" y="202"/>
                  <a:pt x="497" y="202"/>
                </a:cubicBezTo>
                <a:lnTo>
                  <a:pt x="551" y="280"/>
                </a:lnTo>
                <a:close/>
                <a:moveTo>
                  <a:pt x="369" y="234"/>
                </a:moveTo>
                <a:cubicBezTo>
                  <a:pt x="368" y="233"/>
                  <a:pt x="367" y="232"/>
                  <a:pt x="366" y="231"/>
                </a:cubicBezTo>
                <a:cubicBezTo>
                  <a:pt x="418" y="94"/>
                  <a:pt x="418" y="94"/>
                  <a:pt x="418" y="94"/>
                </a:cubicBezTo>
                <a:cubicBezTo>
                  <a:pt x="418" y="94"/>
                  <a:pt x="419" y="94"/>
                  <a:pt x="419" y="94"/>
                </a:cubicBezTo>
                <a:cubicBezTo>
                  <a:pt x="420" y="94"/>
                  <a:pt x="422" y="94"/>
                  <a:pt x="422" y="93"/>
                </a:cubicBezTo>
                <a:cubicBezTo>
                  <a:pt x="496" y="200"/>
                  <a:pt x="496" y="200"/>
                  <a:pt x="496" y="200"/>
                </a:cubicBezTo>
                <a:lnTo>
                  <a:pt x="369" y="234"/>
                </a:lnTo>
                <a:close/>
                <a:moveTo>
                  <a:pt x="416" y="93"/>
                </a:moveTo>
                <a:cubicBezTo>
                  <a:pt x="364" y="230"/>
                  <a:pt x="364" y="230"/>
                  <a:pt x="364" y="230"/>
                </a:cubicBezTo>
                <a:cubicBezTo>
                  <a:pt x="364" y="230"/>
                  <a:pt x="363" y="230"/>
                  <a:pt x="363" y="230"/>
                </a:cubicBezTo>
                <a:cubicBezTo>
                  <a:pt x="362" y="230"/>
                  <a:pt x="361" y="230"/>
                  <a:pt x="360" y="231"/>
                </a:cubicBezTo>
                <a:cubicBezTo>
                  <a:pt x="312" y="153"/>
                  <a:pt x="312" y="153"/>
                  <a:pt x="312" y="153"/>
                </a:cubicBezTo>
                <a:cubicBezTo>
                  <a:pt x="414" y="91"/>
                  <a:pt x="414" y="91"/>
                  <a:pt x="414" y="91"/>
                </a:cubicBezTo>
                <a:cubicBezTo>
                  <a:pt x="415" y="92"/>
                  <a:pt x="415" y="93"/>
                  <a:pt x="416" y="93"/>
                </a:cubicBezTo>
                <a:close/>
                <a:moveTo>
                  <a:pt x="175" y="243"/>
                </a:moveTo>
                <a:cubicBezTo>
                  <a:pt x="201" y="280"/>
                  <a:pt x="201" y="280"/>
                  <a:pt x="201" y="280"/>
                </a:cubicBezTo>
                <a:cubicBezTo>
                  <a:pt x="179" y="351"/>
                  <a:pt x="179" y="351"/>
                  <a:pt x="179" y="351"/>
                </a:cubicBezTo>
                <a:cubicBezTo>
                  <a:pt x="179" y="351"/>
                  <a:pt x="179" y="351"/>
                  <a:pt x="178" y="351"/>
                </a:cubicBezTo>
                <a:cubicBezTo>
                  <a:pt x="173" y="244"/>
                  <a:pt x="173" y="244"/>
                  <a:pt x="173" y="244"/>
                </a:cubicBezTo>
                <a:cubicBezTo>
                  <a:pt x="174" y="244"/>
                  <a:pt x="174" y="243"/>
                  <a:pt x="175" y="243"/>
                </a:cubicBezTo>
                <a:close/>
                <a:moveTo>
                  <a:pt x="178" y="364"/>
                </a:moveTo>
                <a:cubicBezTo>
                  <a:pt x="178" y="364"/>
                  <a:pt x="179" y="364"/>
                  <a:pt x="179" y="364"/>
                </a:cubicBezTo>
                <a:cubicBezTo>
                  <a:pt x="210" y="448"/>
                  <a:pt x="210" y="448"/>
                  <a:pt x="210" y="448"/>
                </a:cubicBezTo>
                <a:cubicBezTo>
                  <a:pt x="109" y="461"/>
                  <a:pt x="109" y="461"/>
                  <a:pt x="109" y="461"/>
                </a:cubicBezTo>
                <a:cubicBezTo>
                  <a:pt x="109" y="460"/>
                  <a:pt x="108" y="458"/>
                  <a:pt x="107" y="458"/>
                </a:cubicBezTo>
                <a:cubicBezTo>
                  <a:pt x="175" y="363"/>
                  <a:pt x="175" y="363"/>
                  <a:pt x="175" y="363"/>
                </a:cubicBezTo>
                <a:cubicBezTo>
                  <a:pt x="176" y="364"/>
                  <a:pt x="177" y="364"/>
                  <a:pt x="178" y="364"/>
                </a:cubicBezTo>
                <a:close/>
                <a:moveTo>
                  <a:pt x="107" y="468"/>
                </a:moveTo>
                <a:cubicBezTo>
                  <a:pt x="266" y="612"/>
                  <a:pt x="266" y="612"/>
                  <a:pt x="266" y="612"/>
                </a:cubicBezTo>
                <a:cubicBezTo>
                  <a:pt x="265" y="613"/>
                  <a:pt x="265" y="615"/>
                  <a:pt x="265" y="616"/>
                </a:cubicBezTo>
                <a:cubicBezTo>
                  <a:pt x="265" y="616"/>
                  <a:pt x="265" y="616"/>
                  <a:pt x="265" y="616"/>
                </a:cubicBezTo>
                <a:cubicBezTo>
                  <a:pt x="203" y="628"/>
                  <a:pt x="203" y="628"/>
                  <a:pt x="203" y="628"/>
                </a:cubicBezTo>
                <a:cubicBezTo>
                  <a:pt x="107" y="468"/>
                  <a:pt x="107" y="468"/>
                  <a:pt x="107" y="468"/>
                </a:cubicBezTo>
                <a:cubicBezTo>
                  <a:pt x="107" y="468"/>
                  <a:pt x="107" y="468"/>
                  <a:pt x="107" y="468"/>
                </a:cubicBezTo>
                <a:close/>
                <a:moveTo>
                  <a:pt x="265" y="618"/>
                </a:moveTo>
                <a:cubicBezTo>
                  <a:pt x="265" y="619"/>
                  <a:pt x="266" y="620"/>
                  <a:pt x="266" y="620"/>
                </a:cubicBezTo>
                <a:cubicBezTo>
                  <a:pt x="225" y="664"/>
                  <a:pt x="225" y="664"/>
                  <a:pt x="225" y="664"/>
                </a:cubicBezTo>
                <a:cubicBezTo>
                  <a:pt x="204" y="629"/>
                  <a:pt x="204" y="629"/>
                  <a:pt x="204" y="629"/>
                </a:cubicBezTo>
                <a:lnTo>
                  <a:pt x="265" y="618"/>
                </a:lnTo>
                <a:close/>
                <a:moveTo>
                  <a:pt x="262" y="627"/>
                </a:moveTo>
                <a:cubicBezTo>
                  <a:pt x="233" y="667"/>
                  <a:pt x="233" y="667"/>
                  <a:pt x="233" y="667"/>
                </a:cubicBezTo>
                <a:cubicBezTo>
                  <a:pt x="232" y="666"/>
                  <a:pt x="231" y="666"/>
                  <a:pt x="229" y="666"/>
                </a:cubicBezTo>
                <a:cubicBezTo>
                  <a:pt x="228" y="666"/>
                  <a:pt x="228" y="666"/>
                  <a:pt x="227" y="667"/>
                </a:cubicBezTo>
                <a:cubicBezTo>
                  <a:pt x="226" y="666"/>
                  <a:pt x="226" y="666"/>
                  <a:pt x="226" y="666"/>
                </a:cubicBezTo>
                <a:lnTo>
                  <a:pt x="262" y="627"/>
                </a:lnTo>
                <a:close/>
                <a:moveTo>
                  <a:pt x="225" y="667"/>
                </a:moveTo>
                <a:cubicBezTo>
                  <a:pt x="224" y="668"/>
                  <a:pt x="223" y="670"/>
                  <a:pt x="223" y="671"/>
                </a:cubicBezTo>
                <a:cubicBezTo>
                  <a:pt x="221" y="671"/>
                  <a:pt x="221" y="671"/>
                  <a:pt x="221" y="671"/>
                </a:cubicBezTo>
                <a:cubicBezTo>
                  <a:pt x="225" y="667"/>
                  <a:pt x="225" y="667"/>
                  <a:pt x="225" y="667"/>
                </a:cubicBezTo>
                <a:close/>
                <a:moveTo>
                  <a:pt x="223" y="673"/>
                </a:moveTo>
                <a:cubicBezTo>
                  <a:pt x="223" y="674"/>
                  <a:pt x="223" y="676"/>
                  <a:pt x="224" y="677"/>
                </a:cubicBezTo>
                <a:cubicBezTo>
                  <a:pt x="169" y="728"/>
                  <a:pt x="169" y="728"/>
                  <a:pt x="169" y="728"/>
                </a:cubicBezTo>
                <a:cubicBezTo>
                  <a:pt x="220" y="673"/>
                  <a:pt x="220" y="673"/>
                  <a:pt x="220" y="673"/>
                </a:cubicBezTo>
                <a:lnTo>
                  <a:pt x="223" y="673"/>
                </a:lnTo>
                <a:close/>
                <a:moveTo>
                  <a:pt x="160" y="738"/>
                </a:moveTo>
                <a:cubicBezTo>
                  <a:pt x="225" y="678"/>
                  <a:pt x="225" y="678"/>
                  <a:pt x="225" y="678"/>
                </a:cubicBezTo>
                <a:cubicBezTo>
                  <a:pt x="226" y="679"/>
                  <a:pt x="228" y="679"/>
                  <a:pt x="229" y="679"/>
                </a:cubicBezTo>
                <a:cubicBezTo>
                  <a:pt x="233" y="679"/>
                  <a:pt x="236" y="676"/>
                  <a:pt x="236" y="673"/>
                </a:cubicBezTo>
                <a:cubicBezTo>
                  <a:pt x="236" y="672"/>
                  <a:pt x="236" y="672"/>
                  <a:pt x="236" y="671"/>
                </a:cubicBezTo>
                <a:cubicBezTo>
                  <a:pt x="289" y="653"/>
                  <a:pt x="289" y="653"/>
                  <a:pt x="289" y="653"/>
                </a:cubicBezTo>
                <a:cubicBezTo>
                  <a:pt x="297" y="667"/>
                  <a:pt x="297" y="667"/>
                  <a:pt x="297" y="667"/>
                </a:cubicBezTo>
                <a:cubicBezTo>
                  <a:pt x="160" y="738"/>
                  <a:pt x="160" y="738"/>
                  <a:pt x="160" y="738"/>
                </a:cubicBezTo>
                <a:cubicBezTo>
                  <a:pt x="160" y="738"/>
                  <a:pt x="160" y="738"/>
                  <a:pt x="160" y="738"/>
                </a:cubicBezTo>
                <a:close/>
                <a:moveTo>
                  <a:pt x="291" y="652"/>
                </a:moveTo>
                <a:cubicBezTo>
                  <a:pt x="299" y="649"/>
                  <a:pt x="299" y="649"/>
                  <a:pt x="299" y="649"/>
                </a:cubicBezTo>
                <a:cubicBezTo>
                  <a:pt x="310" y="661"/>
                  <a:pt x="310" y="661"/>
                  <a:pt x="310" y="661"/>
                </a:cubicBezTo>
                <a:cubicBezTo>
                  <a:pt x="299" y="667"/>
                  <a:pt x="299" y="667"/>
                  <a:pt x="299" y="667"/>
                </a:cubicBezTo>
                <a:lnTo>
                  <a:pt x="291" y="652"/>
                </a:lnTo>
                <a:close/>
                <a:moveTo>
                  <a:pt x="301" y="648"/>
                </a:moveTo>
                <a:cubicBezTo>
                  <a:pt x="401" y="614"/>
                  <a:pt x="401" y="614"/>
                  <a:pt x="401" y="614"/>
                </a:cubicBezTo>
                <a:cubicBezTo>
                  <a:pt x="311" y="660"/>
                  <a:pt x="311" y="660"/>
                  <a:pt x="311" y="660"/>
                </a:cubicBezTo>
                <a:lnTo>
                  <a:pt x="301" y="648"/>
                </a:lnTo>
                <a:close/>
                <a:moveTo>
                  <a:pt x="405" y="613"/>
                </a:moveTo>
                <a:cubicBezTo>
                  <a:pt x="406" y="614"/>
                  <a:pt x="407" y="615"/>
                  <a:pt x="409" y="616"/>
                </a:cubicBezTo>
                <a:cubicBezTo>
                  <a:pt x="381" y="739"/>
                  <a:pt x="381" y="739"/>
                  <a:pt x="381" y="739"/>
                </a:cubicBezTo>
                <a:cubicBezTo>
                  <a:pt x="312" y="661"/>
                  <a:pt x="312" y="661"/>
                  <a:pt x="312" y="661"/>
                </a:cubicBezTo>
                <a:lnTo>
                  <a:pt x="405" y="613"/>
                </a:lnTo>
                <a:close/>
                <a:moveTo>
                  <a:pt x="417" y="612"/>
                </a:moveTo>
                <a:cubicBezTo>
                  <a:pt x="552" y="658"/>
                  <a:pt x="552" y="658"/>
                  <a:pt x="552" y="658"/>
                </a:cubicBezTo>
                <a:cubicBezTo>
                  <a:pt x="427" y="755"/>
                  <a:pt x="427" y="755"/>
                  <a:pt x="427" y="755"/>
                </a:cubicBezTo>
                <a:cubicBezTo>
                  <a:pt x="412" y="616"/>
                  <a:pt x="412" y="616"/>
                  <a:pt x="412" y="616"/>
                </a:cubicBezTo>
                <a:cubicBezTo>
                  <a:pt x="414" y="615"/>
                  <a:pt x="416" y="614"/>
                  <a:pt x="417" y="612"/>
                </a:cubicBezTo>
                <a:close/>
                <a:moveTo>
                  <a:pt x="418" y="611"/>
                </a:moveTo>
                <a:cubicBezTo>
                  <a:pt x="584" y="629"/>
                  <a:pt x="584" y="629"/>
                  <a:pt x="584" y="629"/>
                </a:cubicBezTo>
                <a:cubicBezTo>
                  <a:pt x="584" y="630"/>
                  <a:pt x="585" y="631"/>
                  <a:pt x="585" y="632"/>
                </a:cubicBezTo>
                <a:cubicBezTo>
                  <a:pt x="553" y="657"/>
                  <a:pt x="553" y="657"/>
                  <a:pt x="553" y="657"/>
                </a:cubicBezTo>
                <a:lnTo>
                  <a:pt x="418" y="611"/>
                </a:lnTo>
                <a:close/>
                <a:moveTo>
                  <a:pt x="597" y="626"/>
                </a:moveTo>
                <a:cubicBezTo>
                  <a:pt x="618" y="613"/>
                  <a:pt x="618" y="613"/>
                  <a:pt x="618" y="613"/>
                </a:cubicBezTo>
                <a:cubicBezTo>
                  <a:pt x="695" y="703"/>
                  <a:pt x="695" y="703"/>
                  <a:pt x="695" y="703"/>
                </a:cubicBezTo>
                <a:cubicBezTo>
                  <a:pt x="695" y="703"/>
                  <a:pt x="695" y="703"/>
                  <a:pt x="695" y="703"/>
                </a:cubicBezTo>
                <a:cubicBezTo>
                  <a:pt x="597" y="632"/>
                  <a:pt x="597" y="632"/>
                  <a:pt x="597" y="632"/>
                </a:cubicBezTo>
                <a:cubicBezTo>
                  <a:pt x="597" y="631"/>
                  <a:pt x="598" y="630"/>
                  <a:pt x="598" y="628"/>
                </a:cubicBezTo>
                <a:cubicBezTo>
                  <a:pt x="598" y="628"/>
                  <a:pt x="597" y="627"/>
                  <a:pt x="597" y="626"/>
                </a:cubicBezTo>
                <a:close/>
                <a:moveTo>
                  <a:pt x="696" y="702"/>
                </a:moveTo>
                <a:cubicBezTo>
                  <a:pt x="620" y="612"/>
                  <a:pt x="620" y="612"/>
                  <a:pt x="620" y="612"/>
                </a:cubicBezTo>
                <a:cubicBezTo>
                  <a:pt x="678" y="578"/>
                  <a:pt x="678" y="578"/>
                  <a:pt x="678" y="578"/>
                </a:cubicBezTo>
                <a:cubicBezTo>
                  <a:pt x="698" y="701"/>
                  <a:pt x="698" y="701"/>
                  <a:pt x="698" y="701"/>
                </a:cubicBezTo>
                <a:cubicBezTo>
                  <a:pt x="697" y="701"/>
                  <a:pt x="696" y="701"/>
                  <a:pt x="696" y="702"/>
                </a:cubicBezTo>
                <a:close/>
                <a:moveTo>
                  <a:pt x="619" y="611"/>
                </a:moveTo>
                <a:cubicBezTo>
                  <a:pt x="618" y="610"/>
                  <a:pt x="618" y="610"/>
                  <a:pt x="618" y="610"/>
                </a:cubicBezTo>
                <a:cubicBezTo>
                  <a:pt x="672" y="570"/>
                  <a:pt x="672" y="570"/>
                  <a:pt x="672" y="570"/>
                </a:cubicBezTo>
                <a:cubicBezTo>
                  <a:pt x="673" y="571"/>
                  <a:pt x="675" y="572"/>
                  <a:pt x="677" y="572"/>
                </a:cubicBezTo>
                <a:cubicBezTo>
                  <a:pt x="677" y="572"/>
                  <a:pt x="677" y="572"/>
                  <a:pt x="677" y="572"/>
                </a:cubicBezTo>
                <a:cubicBezTo>
                  <a:pt x="678" y="576"/>
                  <a:pt x="678" y="576"/>
                  <a:pt x="678" y="576"/>
                </a:cubicBezTo>
                <a:lnTo>
                  <a:pt x="619" y="611"/>
                </a:lnTo>
                <a:close/>
                <a:moveTo>
                  <a:pt x="679" y="559"/>
                </a:moveTo>
                <a:cubicBezTo>
                  <a:pt x="697" y="501"/>
                  <a:pt x="697" y="501"/>
                  <a:pt x="697" y="501"/>
                </a:cubicBezTo>
                <a:cubicBezTo>
                  <a:pt x="698" y="554"/>
                  <a:pt x="698" y="554"/>
                  <a:pt x="698" y="554"/>
                </a:cubicBezTo>
                <a:cubicBezTo>
                  <a:pt x="682" y="561"/>
                  <a:pt x="682" y="561"/>
                  <a:pt x="682" y="561"/>
                </a:cubicBezTo>
                <a:cubicBezTo>
                  <a:pt x="682" y="560"/>
                  <a:pt x="681" y="560"/>
                  <a:pt x="679" y="559"/>
                </a:cubicBezTo>
                <a:close/>
                <a:moveTo>
                  <a:pt x="699" y="496"/>
                </a:moveTo>
                <a:cubicBezTo>
                  <a:pt x="714" y="448"/>
                  <a:pt x="714" y="448"/>
                  <a:pt x="714" y="448"/>
                </a:cubicBezTo>
                <a:cubicBezTo>
                  <a:pt x="822" y="486"/>
                  <a:pt x="822" y="486"/>
                  <a:pt x="822" y="486"/>
                </a:cubicBezTo>
                <a:cubicBezTo>
                  <a:pt x="822" y="486"/>
                  <a:pt x="822" y="487"/>
                  <a:pt x="822" y="487"/>
                </a:cubicBezTo>
                <a:cubicBezTo>
                  <a:pt x="822" y="488"/>
                  <a:pt x="822" y="489"/>
                  <a:pt x="822" y="490"/>
                </a:cubicBezTo>
                <a:cubicBezTo>
                  <a:pt x="699" y="553"/>
                  <a:pt x="699" y="553"/>
                  <a:pt x="699" y="553"/>
                </a:cubicBezTo>
                <a:lnTo>
                  <a:pt x="699" y="496"/>
                </a:lnTo>
                <a:close/>
                <a:moveTo>
                  <a:pt x="824" y="483"/>
                </a:moveTo>
                <a:cubicBezTo>
                  <a:pt x="724" y="416"/>
                  <a:pt x="724" y="416"/>
                  <a:pt x="724" y="416"/>
                </a:cubicBezTo>
                <a:cubicBezTo>
                  <a:pt x="761" y="380"/>
                  <a:pt x="761" y="380"/>
                  <a:pt x="761" y="380"/>
                </a:cubicBezTo>
                <a:cubicBezTo>
                  <a:pt x="825" y="482"/>
                  <a:pt x="825" y="482"/>
                  <a:pt x="825" y="482"/>
                </a:cubicBezTo>
                <a:cubicBezTo>
                  <a:pt x="824" y="482"/>
                  <a:pt x="824" y="483"/>
                  <a:pt x="824" y="483"/>
                </a:cubicBezTo>
                <a:close/>
                <a:moveTo>
                  <a:pt x="724" y="415"/>
                </a:moveTo>
                <a:cubicBezTo>
                  <a:pt x="742" y="355"/>
                  <a:pt x="742" y="355"/>
                  <a:pt x="742" y="355"/>
                </a:cubicBezTo>
                <a:cubicBezTo>
                  <a:pt x="742" y="355"/>
                  <a:pt x="743" y="356"/>
                  <a:pt x="743" y="356"/>
                </a:cubicBezTo>
                <a:cubicBezTo>
                  <a:pt x="744" y="356"/>
                  <a:pt x="745" y="355"/>
                  <a:pt x="746" y="355"/>
                </a:cubicBezTo>
                <a:cubicBezTo>
                  <a:pt x="761" y="379"/>
                  <a:pt x="761" y="379"/>
                  <a:pt x="761" y="379"/>
                </a:cubicBezTo>
                <a:lnTo>
                  <a:pt x="724" y="415"/>
                </a:lnTo>
                <a:close/>
                <a:moveTo>
                  <a:pt x="747" y="354"/>
                </a:moveTo>
                <a:cubicBezTo>
                  <a:pt x="749" y="353"/>
                  <a:pt x="750" y="351"/>
                  <a:pt x="750" y="349"/>
                </a:cubicBezTo>
                <a:cubicBezTo>
                  <a:pt x="750" y="348"/>
                  <a:pt x="750" y="347"/>
                  <a:pt x="749" y="346"/>
                </a:cubicBezTo>
                <a:cubicBezTo>
                  <a:pt x="845" y="296"/>
                  <a:pt x="845" y="296"/>
                  <a:pt x="845" y="296"/>
                </a:cubicBezTo>
                <a:cubicBezTo>
                  <a:pt x="845" y="296"/>
                  <a:pt x="845" y="296"/>
                  <a:pt x="845" y="296"/>
                </a:cubicBezTo>
                <a:cubicBezTo>
                  <a:pt x="762" y="378"/>
                  <a:pt x="762" y="378"/>
                  <a:pt x="762" y="378"/>
                </a:cubicBezTo>
                <a:lnTo>
                  <a:pt x="747" y="354"/>
                </a:lnTo>
                <a:close/>
                <a:moveTo>
                  <a:pt x="844" y="292"/>
                </a:moveTo>
                <a:cubicBezTo>
                  <a:pt x="757" y="301"/>
                  <a:pt x="757" y="301"/>
                  <a:pt x="757" y="301"/>
                </a:cubicBezTo>
                <a:cubicBezTo>
                  <a:pt x="768" y="259"/>
                  <a:pt x="768" y="259"/>
                  <a:pt x="768" y="259"/>
                </a:cubicBezTo>
                <a:cubicBezTo>
                  <a:pt x="844" y="290"/>
                  <a:pt x="844" y="290"/>
                  <a:pt x="844" y="290"/>
                </a:cubicBezTo>
                <a:cubicBezTo>
                  <a:pt x="844" y="291"/>
                  <a:pt x="844" y="291"/>
                  <a:pt x="844" y="292"/>
                </a:cubicBezTo>
                <a:close/>
                <a:moveTo>
                  <a:pt x="755" y="301"/>
                </a:moveTo>
                <a:cubicBezTo>
                  <a:pt x="703" y="307"/>
                  <a:pt x="703" y="307"/>
                  <a:pt x="703" y="307"/>
                </a:cubicBezTo>
                <a:cubicBezTo>
                  <a:pt x="654" y="257"/>
                  <a:pt x="654" y="257"/>
                  <a:pt x="654" y="257"/>
                </a:cubicBezTo>
                <a:cubicBezTo>
                  <a:pt x="689" y="227"/>
                  <a:pt x="689" y="227"/>
                  <a:pt x="689" y="227"/>
                </a:cubicBezTo>
                <a:cubicBezTo>
                  <a:pt x="767" y="258"/>
                  <a:pt x="767" y="258"/>
                  <a:pt x="767" y="258"/>
                </a:cubicBezTo>
                <a:lnTo>
                  <a:pt x="755" y="301"/>
                </a:lnTo>
                <a:close/>
                <a:moveTo>
                  <a:pt x="691" y="225"/>
                </a:moveTo>
                <a:cubicBezTo>
                  <a:pt x="798" y="132"/>
                  <a:pt x="798" y="132"/>
                  <a:pt x="798" y="132"/>
                </a:cubicBezTo>
                <a:cubicBezTo>
                  <a:pt x="799" y="132"/>
                  <a:pt x="800" y="133"/>
                  <a:pt x="800" y="133"/>
                </a:cubicBezTo>
                <a:cubicBezTo>
                  <a:pt x="767" y="257"/>
                  <a:pt x="767" y="257"/>
                  <a:pt x="767" y="257"/>
                </a:cubicBezTo>
                <a:lnTo>
                  <a:pt x="691" y="225"/>
                </a:lnTo>
                <a:close/>
                <a:moveTo>
                  <a:pt x="570" y="180"/>
                </a:moveTo>
                <a:cubicBezTo>
                  <a:pt x="498" y="200"/>
                  <a:pt x="498" y="200"/>
                  <a:pt x="498" y="200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4" y="92"/>
                  <a:pt x="424" y="92"/>
                  <a:pt x="425" y="91"/>
                </a:cubicBezTo>
                <a:cubicBezTo>
                  <a:pt x="571" y="177"/>
                  <a:pt x="571" y="177"/>
                  <a:pt x="571" y="177"/>
                </a:cubicBezTo>
                <a:cubicBezTo>
                  <a:pt x="571" y="178"/>
                  <a:pt x="570" y="178"/>
                  <a:pt x="570" y="179"/>
                </a:cubicBezTo>
                <a:cubicBezTo>
                  <a:pt x="570" y="180"/>
                  <a:pt x="570" y="180"/>
                  <a:pt x="570" y="180"/>
                </a:cubicBezTo>
                <a:close/>
                <a:moveTo>
                  <a:pt x="413" y="90"/>
                </a:moveTo>
                <a:cubicBezTo>
                  <a:pt x="311" y="152"/>
                  <a:pt x="311" y="152"/>
                  <a:pt x="311" y="152"/>
                </a:cubicBezTo>
                <a:cubicBezTo>
                  <a:pt x="268" y="81"/>
                  <a:pt x="268" y="81"/>
                  <a:pt x="268" y="81"/>
                </a:cubicBezTo>
                <a:cubicBezTo>
                  <a:pt x="269" y="80"/>
                  <a:pt x="270" y="79"/>
                  <a:pt x="270" y="77"/>
                </a:cubicBezTo>
                <a:cubicBezTo>
                  <a:pt x="413" y="87"/>
                  <a:pt x="413" y="87"/>
                  <a:pt x="413" y="87"/>
                </a:cubicBezTo>
                <a:cubicBezTo>
                  <a:pt x="413" y="88"/>
                  <a:pt x="413" y="89"/>
                  <a:pt x="413" y="90"/>
                </a:cubicBezTo>
                <a:close/>
                <a:moveTo>
                  <a:pt x="264" y="82"/>
                </a:moveTo>
                <a:cubicBezTo>
                  <a:pt x="265" y="82"/>
                  <a:pt x="266" y="82"/>
                  <a:pt x="266" y="82"/>
                </a:cubicBezTo>
                <a:cubicBezTo>
                  <a:pt x="310" y="153"/>
                  <a:pt x="310" y="153"/>
                  <a:pt x="310" y="153"/>
                </a:cubicBezTo>
                <a:cubicBezTo>
                  <a:pt x="226" y="204"/>
                  <a:pt x="226" y="204"/>
                  <a:pt x="226" y="204"/>
                </a:cubicBezTo>
                <a:cubicBezTo>
                  <a:pt x="262" y="82"/>
                  <a:pt x="262" y="82"/>
                  <a:pt x="262" y="82"/>
                </a:cubicBezTo>
                <a:cubicBezTo>
                  <a:pt x="263" y="82"/>
                  <a:pt x="263" y="82"/>
                  <a:pt x="264" y="82"/>
                </a:cubicBezTo>
                <a:close/>
                <a:moveTo>
                  <a:pt x="311" y="154"/>
                </a:moveTo>
                <a:cubicBezTo>
                  <a:pt x="358" y="232"/>
                  <a:pt x="358" y="232"/>
                  <a:pt x="358" y="232"/>
                </a:cubicBezTo>
                <a:cubicBezTo>
                  <a:pt x="357" y="233"/>
                  <a:pt x="356" y="234"/>
                  <a:pt x="356" y="236"/>
                </a:cubicBezTo>
                <a:cubicBezTo>
                  <a:pt x="216" y="236"/>
                  <a:pt x="216" y="236"/>
                  <a:pt x="216" y="236"/>
                </a:cubicBezTo>
                <a:cubicBezTo>
                  <a:pt x="225" y="206"/>
                  <a:pt x="225" y="206"/>
                  <a:pt x="225" y="206"/>
                </a:cubicBezTo>
                <a:lnTo>
                  <a:pt x="311" y="154"/>
                </a:lnTo>
                <a:close/>
                <a:moveTo>
                  <a:pt x="214" y="236"/>
                </a:moveTo>
                <a:cubicBezTo>
                  <a:pt x="178" y="236"/>
                  <a:pt x="178" y="236"/>
                  <a:pt x="178" y="236"/>
                </a:cubicBezTo>
                <a:cubicBezTo>
                  <a:pt x="178" y="236"/>
                  <a:pt x="178" y="235"/>
                  <a:pt x="178" y="234"/>
                </a:cubicBezTo>
                <a:cubicBezTo>
                  <a:pt x="223" y="207"/>
                  <a:pt x="223" y="207"/>
                  <a:pt x="223" y="207"/>
                </a:cubicBezTo>
                <a:lnTo>
                  <a:pt x="214" y="236"/>
                </a:lnTo>
                <a:close/>
                <a:moveTo>
                  <a:pt x="171" y="244"/>
                </a:moveTo>
                <a:cubicBezTo>
                  <a:pt x="177" y="351"/>
                  <a:pt x="177" y="351"/>
                  <a:pt x="177" y="351"/>
                </a:cubicBezTo>
                <a:cubicBezTo>
                  <a:pt x="174" y="351"/>
                  <a:pt x="173" y="353"/>
                  <a:pt x="172" y="355"/>
                </a:cubicBezTo>
                <a:cubicBezTo>
                  <a:pt x="139" y="347"/>
                  <a:pt x="139" y="347"/>
                  <a:pt x="139" y="347"/>
                </a:cubicBezTo>
                <a:cubicBezTo>
                  <a:pt x="170" y="244"/>
                  <a:pt x="170" y="244"/>
                  <a:pt x="170" y="244"/>
                </a:cubicBezTo>
                <a:cubicBezTo>
                  <a:pt x="171" y="244"/>
                  <a:pt x="171" y="244"/>
                  <a:pt x="171" y="244"/>
                </a:cubicBezTo>
                <a:close/>
                <a:moveTo>
                  <a:pt x="171" y="357"/>
                </a:moveTo>
                <a:cubicBezTo>
                  <a:pt x="171" y="357"/>
                  <a:pt x="171" y="357"/>
                  <a:pt x="171" y="358"/>
                </a:cubicBezTo>
                <a:cubicBezTo>
                  <a:pt x="171" y="360"/>
                  <a:pt x="172" y="361"/>
                  <a:pt x="173" y="363"/>
                </a:cubicBezTo>
                <a:cubicBezTo>
                  <a:pt x="106" y="457"/>
                  <a:pt x="106" y="457"/>
                  <a:pt x="106" y="457"/>
                </a:cubicBezTo>
                <a:cubicBezTo>
                  <a:pt x="106" y="457"/>
                  <a:pt x="106" y="456"/>
                  <a:pt x="105" y="456"/>
                </a:cubicBezTo>
                <a:cubicBezTo>
                  <a:pt x="139" y="348"/>
                  <a:pt x="139" y="348"/>
                  <a:pt x="139" y="348"/>
                </a:cubicBezTo>
                <a:lnTo>
                  <a:pt x="171" y="357"/>
                </a:lnTo>
                <a:close/>
                <a:moveTo>
                  <a:pt x="106" y="469"/>
                </a:moveTo>
                <a:cubicBezTo>
                  <a:pt x="202" y="628"/>
                  <a:pt x="202" y="628"/>
                  <a:pt x="202" y="628"/>
                </a:cubicBezTo>
                <a:cubicBezTo>
                  <a:pt x="137" y="640"/>
                  <a:pt x="137" y="640"/>
                  <a:pt x="137" y="640"/>
                </a:cubicBezTo>
                <a:cubicBezTo>
                  <a:pt x="105" y="469"/>
                  <a:pt x="105" y="469"/>
                  <a:pt x="105" y="469"/>
                </a:cubicBezTo>
                <a:cubicBezTo>
                  <a:pt x="105" y="469"/>
                  <a:pt x="105" y="469"/>
                  <a:pt x="106" y="469"/>
                </a:cubicBezTo>
                <a:close/>
                <a:moveTo>
                  <a:pt x="218" y="673"/>
                </a:moveTo>
                <a:cubicBezTo>
                  <a:pt x="159" y="737"/>
                  <a:pt x="159" y="737"/>
                  <a:pt x="159" y="737"/>
                </a:cubicBezTo>
                <a:cubicBezTo>
                  <a:pt x="158" y="736"/>
                  <a:pt x="156" y="735"/>
                  <a:pt x="155" y="735"/>
                </a:cubicBezTo>
                <a:cubicBezTo>
                  <a:pt x="155" y="735"/>
                  <a:pt x="154" y="735"/>
                  <a:pt x="154" y="735"/>
                </a:cubicBezTo>
                <a:cubicBezTo>
                  <a:pt x="142" y="667"/>
                  <a:pt x="142" y="667"/>
                  <a:pt x="142" y="667"/>
                </a:cubicBezTo>
                <a:lnTo>
                  <a:pt x="218" y="673"/>
                </a:lnTo>
                <a:close/>
                <a:moveTo>
                  <a:pt x="161" y="740"/>
                </a:moveTo>
                <a:cubicBezTo>
                  <a:pt x="298" y="669"/>
                  <a:pt x="298" y="669"/>
                  <a:pt x="298" y="669"/>
                </a:cubicBezTo>
                <a:cubicBezTo>
                  <a:pt x="356" y="780"/>
                  <a:pt x="356" y="780"/>
                  <a:pt x="356" y="780"/>
                </a:cubicBezTo>
                <a:cubicBezTo>
                  <a:pt x="161" y="743"/>
                  <a:pt x="161" y="743"/>
                  <a:pt x="161" y="743"/>
                </a:cubicBezTo>
                <a:cubicBezTo>
                  <a:pt x="161" y="742"/>
                  <a:pt x="161" y="742"/>
                  <a:pt x="161" y="742"/>
                </a:cubicBezTo>
                <a:cubicBezTo>
                  <a:pt x="161" y="741"/>
                  <a:pt x="161" y="740"/>
                  <a:pt x="161" y="740"/>
                </a:cubicBezTo>
                <a:close/>
                <a:moveTo>
                  <a:pt x="382" y="742"/>
                </a:moveTo>
                <a:cubicBezTo>
                  <a:pt x="407" y="770"/>
                  <a:pt x="407" y="770"/>
                  <a:pt x="407" y="770"/>
                </a:cubicBezTo>
                <a:cubicBezTo>
                  <a:pt x="387" y="786"/>
                  <a:pt x="387" y="786"/>
                  <a:pt x="387" y="786"/>
                </a:cubicBezTo>
                <a:cubicBezTo>
                  <a:pt x="373" y="783"/>
                  <a:pt x="373" y="783"/>
                  <a:pt x="373" y="783"/>
                </a:cubicBezTo>
                <a:lnTo>
                  <a:pt x="382" y="742"/>
                </a:lnTo>
                <a:close/>
                <a:moveTo>
                  <a:pt x="383" y="740"/>
                </a:moveTo>
                <a:cubicBezTo>
                  <a:pt x="410" y="616"/>
                  <a:pt x="410" y="616"/>
                  <a:pt x="410" y="616"/>
                </a:cubicBezTo>
                <a:cubicBezTo>
                  <a:pt x="411" y="616"/>
                  <a:pt x="411" y="616"/>
                  <a:pt x="411" y="616"/>
                </a:cubicBezTo>
                <a:cubicBezTo>
                  <a:pt x="425" y="756"/>
                  <a:pt x="425" y="756"/>
                  <a:pt x="425" y="756"/>
                </a:cubicBezTo>
                <a:cubicBezTo>
                  <a:pt x="408" y="769"/>
                  <a:pt x="408" y="769"/>
                  <a:pt x="408" y="769"/>
                </a:cubicBezTo>
                <a:lnTo>
                  <a:pt x="383" y="740"/>
                </a:lnTo>
                <a:close/>
                <a:moveTo>
                  <a:pt x="425" y="758"/>
                </a:moveTo>
                <a:cubicBezTo>
                  <a:pt x="428" y="788"/>
                  <a:pt x="428" y="788"/>
                  <a:pt x="428" y="788"/>
                </a:cubicBezTo>
                <a:cubicBezTo>
                  <a:pt x="428" y="788"/>
                  <a:pt x="427" y="789"/>
                  <a:pt x="426" y="789"/>
                </a:cubicBezTo>
                <a:cubicBezTo>
                  <a:pt x="409" y="770"/>
                  <a:pt x="409" y="770"/>
                  <a:pt x="409" y="770"/>
                </a:cubicBezTo>
                <a:lnTo>
                  <a:pt x="425" y="758"/>
                </a:lnTo>
                <a:close/>
                <a:moveTo>
                  <a:pt x="434" y="789"/>
                </a:moveTo>
                <a:cubicBezTo>
                  <a:pt x="433" y="789"/>
                  <a:pt x="431" y="788"/>
                  <a:pt x="430" y="788"/>
                </a:cubicBezTo>
                <a:cubicBezTo>
                  <a:pt x="427" y="757"/>
                  <a:pt x="427" y="757"/>
                  <a:pt x="427" y="757"/>
                </a:cubicBezTo>
                <a:cubicBezTo>
                  <a:pt x="553" y="659"/>
                  <a:pt x="553" y="659"/>
                  <a:pt x="553" y="659"/>
                </a:cubicBezTo>
                <a:cubicBezTo>
                  <a:pt x="559" y="660"/>
                  <a:pt x="559" y="660"/>
                  <a:pt x="559" y="660"/>
                </a:cubicBezTo>
                <a:lnTo>
                  <a:pt x="434" y="789"/>
                </a:lnTo>
                <a:close/>
                <a:moveTo>
                  <a:pt x="555" y="657"/>
                </a:moveTo>
                <a:cubicBezTo>
                  <a:pt x="583" y="636"/>
                  <a:pt x="583" y="636"/>
                  <a:pt x="583" y="636"/>
                </a:cubicBezTo>
                <a:cubicBezTo>
                  <a:pt x="560" y="659"/>
                  <a:pt x="560" y="659"/>
                  <a:pt x="560" y="659"/>
                </a:cubicBezTo>
                <a:lnTo>
                  <a:pt x="555" y="657"/>
                </a:lnTo>
                <a:close/>
                <a:moveTo>
                  <a:pt x="587" y="634"/>
                </a:moveTo>
                <a:cubicBezTo>
                  <a:pt x="588" y="635"/>
                  <a:pt x="589" y="635"/>
                  <a:pt x="591" y="635"/>
                </a:cubicBezTo>
                <a:cubicBezTo>
                  <a:pt x="593" y="635"/>
                  <a:pt x="595" y="634"/>
                  <a:pt x="596" y="633"/>
                </a:cubicBezTo>
                <a:cubicBezTo>
                  <a:pt x="694" y="704"/>
                  <a:pt x="694" y="704"/>
                  <a:pt x="694" y="704"/>
                </a:cubicBezTo>
                <a:cubicBezTo>
                  <a:pt x="694" y="704"/>
                  <a:pt x="693" y="704"/>
                  <a:pt x="693" y="704"/>
                </a:cubicBezTo>
                <a:cubicBezTo>
                  <a:pt x="562" y="660"/>
                  <a:pt x="562" y="660"/>
                  <a:pt x="562" y="660"/>
                </a:cubicBezTo>
                <a:lnTo>
                  <a:pt x="587" y="634"/>
                </a:lnTo>
                <a:close/>
                <a:moveTo>
                  <a:pt x="679" y="577"/>
                </a:moveTo>
                <a:cubicBezTo>
                  <a:pt x="698" y="566"/>
                  <a:pt x="698" y="566"/>
                  <a:pt x="698" y="566"/>
                </a:cubicBezTo>
                <a:cubicBezTo>
                  <a:pt x="699" y="697"/>
                  <a:pt x="699" y="697"/>
                  <a:pt x="699" y="697"/>
                </a:cubicBezTo>
                <a:lnTo>
                  <a:pt x="679" y="577"/>
                </a:lnTo>
                <a:close/>
                <a:moveTo>
                  <a:pt x="679" y="575"/>
                </a:moveTo>
                <a:cubicBezTo>
                  <a:pt x="679" y="572"/>
                  <a:pt x="679" y="572"/>
                  <a:pt x="679" y="572"/>
                </a:cubicBezTo>
                <a:cubicBezTo>
                  <a:pt x="681" y="571"/>
                  <a:pt x="683" y="568"/>
                  <a:pt x="683" y="565"/>
                </a:cubicBezTo>
                <a:cubicBezTo>
                  <a:pt x="683" y="564"/>
                  <a:pt x="683" y="564"/>
                  <a:pt x="683" y="563"/>
                </a:cubicBezTo>
                <a:cubicBezTo>
                  <a:pt x="698" y="555"/>
                  <a:pt x="698" y="555"/>
                  <a:pt x="698" y="555"/>
                </a:cubicBezTo>
                <a:cubicBezTo>
                  <a:pt x="698" y="564"/>
                  <a:pt x="698" y="564"/>
                  <a:pt x="698" y="564"/>
                </a:cubicBezTo>
                <a:lnTo>
                  <a:pt x="679" y="575"/>
                </a:lnTo>
                <a:close/>
                <a:moveTo>
                  <a:pt x="699" y="555"/>
                </a:moveTo>
                <a:cubicBezTo>
                  <a:pt x="807" y="499"/>
                  <a:pt x="807" y="499"/>
                  <a:pt x="807" y="499"/>
                </a:cubicBezTo>
                <a:cubicBezTo>
                  <a:pt x="699" y="563"/>
                  <a:pt x="699" y="563"/>
                  <a:pt x="699" y="563"/>
                </a:cubicBezTo>
                <a:lnTo>
                  <a:pt x="699" y="555"/>
                </a:lnTo>
                <a:close/>
                <a:moveTo>
                  <a:pt x="826" y="481"/>
                </a:moveTo>
                <a:cubicBezTo>
                  <a:pt x="763" y="379"/>
                  <a:pt x="763" y="379"/>
                  <a:pt x="763" y="379"/>
                </a:cubicBezTo>
                <a:cubicBezTo>
                  <a:pt x="846" y="297"/>
                  <a:pt x="846" y="297"/>
                  <a:pt x="846" y="297"/>
                </a:cubicBezTo>
                <a:cubicBezTo>
                  <a:pt x="847" y="298"/>
                  <a:pt x="848" y="298"/>
                  <a:pt x="849" y="299"/>
                </a:cubicBezTo>
                <a:cubicBezTo>
                  <a:pt x="829" y="481"/>
                  <a:pt x="829" y="481"/>
                  <a:pt x="829" y="481"/>
                </a:cubicBezTo>
                <a:cubicBezTo>
                  <a:pt x="828" y="481"/>
                  <a:pt x="827" y="481"/>
                  <a:pt x="826" y="481"/>
                </a:cubicBezTo>
                <a:close/>
                <a:moveTo>
                  <a:pt x="848" y="286"/>
                </a:moveTo>
                <a:cubicBezTo>
                  <a:pt x="846" y="286"/>
                  <a:pt x="845" y="288"/>
                  <a:pt x="845" y="289"/>
                </a:cubicBezTo>
                <a:cubicBezTo>
                  <a:pt x="769" y="257"/>
                  <a:pt x="769" y="257"/>
                  <a:pt x="769" y="257"/>
                </a:cubicBezTo>
                <a:cubicBezTo>
                  <a:pt x="802" y="134"/>
                  <a:pt x="802" y="134"/>
                  <a:pt x="802" y="134"/>
                </a:cubicBezTo>
                <a:cubicBezTo>
                  <a:pt x="802" y="134"/>
                  <a:pt x="803" y="134"/>
                  <a:pt x="803" y="134"/>
                </a:cubicBezTo>
                <a:cubicBezTo>
                  <a:pt x="803" y="134"/>
                  <a:pt x="804" y="134"/>
                  <a:pt x="804" y="134"/>
                </a:cubicBezTo>
                <a:lnTo>
                  <a:pt x="848" y="286"/>
                </a:lnTo>
                <a:close/>
                <a:moveTo>
                  <a:pt x="665" y="10"/>
                </a:moveTo>
                <a:cubicBezTo>
                  <a:pt x="666" y="11"/>
                  <a:pt x="667" y="12"/>
                  <a:pt x="668" y="12"/>
                </a:cubicBezTo>
                <a:cubicBezTo>
                  <a:pt x="580" y="173"/>
                  <a:pt x="580" y="173"/>
                  <a:pt x="580" y="173"/>
                </a:cubicBezTo>
                <a:cubicBezTo>
                  <a:pt x="579" y="173"/>
                  <a:pt x="578" y="173"/>
                  <a:pt x="577" y="173"/>
                </a:cubicBezTo>
                <a:cubicBezTo>
                  <a:pt x="575" y="173"/>
                  <a:pt x="573" y="174"/>
                  <a:pt x="572" y="175"/>
                </a:cubicBezTo>
                <a:cubicBezTo>
                  <a:pt x="425" y="90"/>
                  <a:pt x="425" y="90"/>
                  <a:pt x="425" y="90"/>
                </a:cubicBezTo>
                <a:cubicBezTo>
                  <a:pt x="426" y="89"/>
                  <a:pt x="426" y="88"/>
                  <a:pt x="426" y="87"/>
                </a:cubicBezTo>
                <a:cubicBezTo>
                  <a:pt x="426" y="87"/>
                  <a:pt x="426" y="86"/>
                  <a:pt x="426" y="86"/>
                </a:cubicBezTo>
                <a:lnTo>
                  <a:pt x="665" y="10"/>
                </a:lnTo>
                <a:close/>
                <a:moveTo>
                  <a:pt x="261" y="82"/>
                </a:moveTo>
                <a:cubicBezTo>
                  <a:pt x="224" y="205"/>
                  <a:pt x="224" y="205"/>
                  <a:pt x="224" y="205"/>
                </a:cubicBezTo>
                <a:cubicBezTo>
                  <a:pt x="177" y="233"/>
                  <a:pt x="177" y="233"/>
                  <a:pt x="177" y="233"/>
                </a:cubicBezTo>
                <a:cubicBezTo>
                  <a:pt x="177" y="233"/>
                  <a:pt x="176" y="232"/>
                  <a:pt x="176" y="232"/>
                </a:cubicBezTo>
                <a:lnTo>
                  <a:pt x="261" y="82"/>
                </a:lnTo>
                <a:close/>
                <a:moveTo>
                  <a:pt x="166" y="241"/>
                </a:moveTo>
                <a:cubicBezTo>
                  <a:pt x="167" y="242"/>
                  <a:pt x="168" y="243"/>
                  <a:pt x="169" y="243"/>
                </a:cubicBezTo>
                <a:cubicBezTo>
                  <a:pt x="138" y="346"/>
                  <a:pt x="138" y="346"/>
                  <a:pt x="138" y="346"/>
                </a:cubicBezTo>
                <a:cubicBezTo>
                  <a:pt x="13" y="314"/>
                  <a:pt x="13" y="314"/>
                  <a:pt x="13" y="314"/>
                </a:cubicBezTo>
                <a:cubicBezTo>
                  <a:pt x="13" y="313"/>
                  <a:pt x="13" y="313"/>
                  <a:pt x="13" y="313"/>
                </a:cubicBezTo>
                <a:cubicBezTo>
                  <a:pt x="13" y="312"/>
                  <a:pt x="13" y="311"/>
                  <a:pt x="13" y="311"/>
                </a:cubicBezTo>
                <a:lnTo>
                  <a:pt x="166" y="241"/>
                </a:lnTo>
                <a:close/>
                <a:moveTo>
                  <a:pt x="11" y="318"/>
                </a:moveTo>
                <a:cubicBezTo>
                  <a:pt x="12" y="317"/>
                  <a:pt x="12" y="316"/>
                  <a:pt x="13" y="315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04" y="456"/>
                  <a:pt x="104" y="456"/>
                  <a:pt x="104" y="456"/>
                </a:cubicBezTo>
                <a:cubicBezTo>
                  <a:pt x="104" y="456"/>
                  <a:pt x="103" y="456"/>
                  <a:pt x="103" y="456"/>
                </a:cubicBezTo>
                <a:cubicBezTo>
                  <a:pt x="102" y="456"/>
                  <a:pt x="101" y="456"/>
                  <a:pt x="100" y="457"/>
                </a:cubicBezTo>
                <a:lnTo>
                  <a:pt x="11" y="318"/>
                </a:lnTo>
                <a:close/>
                <a:moveTo>
                  <a:pt x="101" y="469"/>
                </a:moveTo>
                <a:cubicBezTo>
                  <a:pt x="102" y="469"/>
                  <a:pt x="102" y="469"/>
                  <a:pt x="103" y="469"/>
                </a:cubicBezTo>
                <a:cubicBezTo>
                  <a:pt x="103" y="469"/>
                  <a:pt x="103" y="469"/>
                  <a:pt x="103" y="469"/>
                </a:cubicBezTo>
                <a:cubicBezTo>
                  <a:pt x="135" y="640"/>
                  <a:pt x="135" y="640"/>
                  <a:pt x="135" y="640"/>
                </a:cubicBezTo>
                <a:cubicBezTo>
                  <a:pt x="42" y="657"/>
                  <a:pt x="42" y="657"/>
                  <a:pt x="42" y="657"/>
                </a:cubicBezTo>
                <a:cubicBezTo>
                  <a:pt x="42" y="655"/>
                  <a:pt x="41" y="654"/>
                  <a:pt x="39" y="653"/>
                </a:cubicBezTo>
                <a:lnTo>
                  <a:pt x="101" y="469"/>
                </a:lnTo>
                <a:close/>
                <a:moveTo>
                  <a:pt x="42" y="662"/>
                </a:moveTo>
                <a:cubicBezTo>
                  <a:pt x="42" y="662"/>
                  <a:pt x="42" y="661"/>
                  <a:pt x="43" y="660"/>
                </a:cubicBezTo>
                <a:cubicBezTo>
                  <a:pt x="140" y="667"/>
                  <a:pt x="140" y="667"/>
                  <a:pt x="140" y="667"/>
                </a:cubicBezTo>
                <a:cubicBezTo>
                  <a:pt x="153" y="736"/>
                  <a:pt x="153" y="736"/>
                  <a:pt x="153" y="736"/>
                </a:cubicBezTo>
                <a:cubicBezTo>
                  <a:pt x="152" y="736"/>
                  <a:pt x="151" y="737"/>
                  <a:pt x="150" y="738"/>
                </a:cubicBezTo>
                <a:lnTo>
                  <a:pt x="42" y="662"/>
                </a:lnTo>
                <a:close/>
                <a:moveTo>
                  <a:pt x="173" y="746"/>
                </a:moveTo>
                <a:cubicBezTo>
                  <a:pt x="357" y="781"/>
                  <a:pt x="357" y="781"/>
                  <a:pt x="357" y="781"/>
                </a:cubicBezTo>
                <a:cubicBezTo>
                  <a:pt x="364" y="796"/>
                  <a:pt x="364" y="796"/>
                  <a:pt x="364" y="796"/>
                </a:cubicBezTo>
                <a:cubicBezTo>
                  <a:pt x="363" y="797"/>
                  <a:pt x="363" y="798"/>
                  <a:pt x="362" y="799"/>
                </a:cubicBezTo>
                <a:lnTo>
                  <a:pt x="173" y="746"/>
                </a:lnTo>
                <a:close/>
                <a:moveTo>
                  <a:pt x="373" y="797"/>
                </a:moveTo>
                <a:cubicBezTo>
                  <a:pt x="372" y="796"/>
                  <a:pt x="371" y="795"/>
                  <a:pt x="370" y="795"/>
                </a:cubicBezTo>
                <a:cubicBezTo>
                  <a:pt x="373" y="784"/>
                  <a:pt x="373" y="784"/>
                  <a:pt x="373" y="784"/>
                </a:cubicBezTo>
                <a:cubicBezTo>
                  <a:pt x="385" y="787"/>
                  <a:pt x="385" y="787"/>
                  <a:pt x="385" y="787"/>
                </a:cubicBezTo>
                <a:lnTo>
                  <a:pt x="373" y="797"/>
                </a:lnTo>
                <a:close/>
                <a:moveTo>
                  <a:pt x="389" y="786"/>
                </a:moveTo>
                <a:cubicBezTo>
                  <a:pt x="408" y="771"/>
                  <a:pt x="408" y="771"/>
                  <a:pt x="408" y="771"/>
                </a:cubicBezTo>
                <a:cubicBezTo>
                  <a:pt x="425" y="790"/>
                  <a:pt x="425" y="790"/>
                  <a:pt x="425" y="790"/>
                </a:cubicBezTo>
                <a:cubicBezTo>
                  <a:pt x="424" y="791"/>
                  <a:pt x="424" y="792"/>
                  <a:pt x="424" y="793"/>
                </a:cubicBezTo>
                <a:lnTo>
                  <a:pt x="389" y="786"/>
                </a:lnTo>
                <a:close/>
                <a:moveTo>
                  <a:pt x="436" y="792"/>
                </a:moveTo>
                <a:cubicBezTo>
                  <a:pt x="436" y="791"/>
                  <a:pt x="435" y="791"/>
                  <a:pt x="435" y="790"/>
                </a:cubicBezTo>
                <a:cubicBezTo>
                  <a:pt x="561" y="661"/>
                  <a:pt x="561" y="661"/>
                  <a:pt x="561" y="661"/>
                </a:cubicBezTo>
                <a:cubicBezTo>
                  <a:pt x="693" y="706"/>
                  <a:pt x="693" y="706"/>
                  <a:pt x="693" y="706"/>
                </a:cubicBezTo>
                <a:cubicBezTo>
                  <a:pt x="693" y="706"/>
                  <a:pt x="693" y="707"/>
                  <a:pt x="693" y="707"/>
                </a:cubicBezTo>
                <a:cubicBezTo>
                  <a:pt x="693" y="708"/>
                  <a:pt x="693" y="708"/>
                  <a:pt x="693" y="709"/>
                </a:cubicBezTo>
                <a:lnTo>
                  <a:pt x="436" y="792"/>
                </a:lnTo>
                <a:close/>
                <a:moveTo>
                  <a:pt x="702" y="701"/>
                </a:moveTo>
                <a:cubicBezTo>
                  <a:pt x="701" y="701"/>
                  <a:pt x="701" y="701"/>
                  <a:pt x="700" y="701"/>
                </a:cubicBezTo>
                <a:cubicBezTo>
                  <a:pt x="699" y="565"/>
                  <a:pt x="699" y="565"/>
                  <a:pt x="699" y="565"/>
                </a:cubicBezTo>
                <a:cubicBezTo>
                  <a:pt x="823" y="491"/>
                  <a:pt x="823" y="491"/>
                  <a:pt x="823" y="491"/>
                </a:cubicBezTo>
                <a:cubicBezTo>
                  <a:pt x="824" y="492"/>
                  <a:pt x="824" y="492"/>
                  <a:pt x="825" y="493"/>
                </a:cubicBezTo>
                <a:lnTo>
                  <a:pt x="702" y="701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4343" name="Freeform 3378"/>
          <p:cNvSpPr>
            <a:spLocks noEditPoints="1"/>
          </p:cNvSpPr>
          <p:nvPr userDrawn="1"/>
        </p:nvSpPr>
        <p:spPr bwMode="auto">
          <a:xfrm>
            <a:off x="-5086350" y="2653450"/>
            <a:ext cx="9795328" cy="9233184"/>
          </a:xfrm>
          <a:custGeom>
            <a:avLst/>
            <a:gdLst>
              <a:gd name="T0" fmla="*/ 419 w 857"/>
              <a:gd name="T1" fmla="*/ 80 h 808"/>
              <a:gd name="T2" fmla="*/ 9 w 857"/>
              <a:gd name="T3" fmla="*/ 319 h 808"/>
              <a:gd name="T4" fmla="*/ 362 w 857"/>
              <a:gd name="T5" fmla="*/ 801 h 808"/>
              <a:gd name="T6" fmla="*/ 826 w 857"/>
              <a:gd name="T7" fmla="*/ 494 h 808"/>
              <a:gd name="T8" fmla="*/ 311 w 857"/>
              <a:gd name="T9" fmla="*/ 662 h 808"/>
              <a:gd name="T10" fmla="*/ 137 w 857"/>
              <a:gd name="T11" fmla="*/ 641 h 808"/>
              <a:gd name="T12" fmla="*/ 214 w 857"/>
              <a:gd name="T13" fmla="*/ 238 h 808"/>
              <a:gd name="T14" fmla="*/ 844 w 857"/>
              <a:gd name="T15" fmla="*/ 294 h 808"/>
              <a:gd name="T16" fmla="*/ 565 w 857"/>
              <a:gd name="T17" fmla="*/ 585 h 808"/>
              <a:gd name="T18" fmla="*/ 267 w 857"/>
              <a:gd name="T19" fmla="*/ 611 h 808"/>
              <a:gd name="T20" fmla="*/ 278 w 857"/>
              <a:gd name="T21" fmla="*/ 615 h 808"/>
              <a:gd name="T22" fmla="*/ 462 w 857"/>
              <a:gd name="T23" fmla="*/ 466 h 808"/>
              <a:gd name="T24" fmla="*/ 583 w 857"/>
              <a:gd name="T25" fmla="*/ 434 h 808"/>
              <a:gd name="T26" fmla="*/ 497 w 857"/>
              <a:gd name="T27" fmla="*/ 478 h 808"/>
              <a:gd name="T28" fmla="*/ 693 w 857"/>
              <a:gd name="T29" fmla="*/ 437 h 808"/>
              <a:gd name="T30" fmla="*/ 573 w 857"/>
              <a:gd name="T31" fmla="*/ 321 h 808"/>
              <a:gd name="T32" fmla="*/ 317 w 857"/>
              <a:gd name="T33" fmla="*/ 434 h 808"/>
              <a:gd name="T34" fmla="*/ 408 w 857"/>
              <a:gd name="T35" fmla="*/ 603 h 808"/>
              <a:gd name="T36" fmla="*/ 509 w 857"/>
              <a:gd name="T37" fmla="*/ 476 h 808"/>
              <a:gd name="T38" fmla="*/ 671 w 857"/>
              <a:gd name="T39" fmla="*/ 385 h 808"/>
              <a:gd name="T40" fmla="*/ 447 w 857"/>
              <a:gd name="T41" fmla="*/ 378 h 808"/>
              <a:gd name="T42" fmla="*/ 273 w 857"/>
              <a:gd name="T43" fmla="*/ 610 h 808"/>
              <a:gd name="T44" fmla="*/ 595 w 857"/>
              <a:gd name="T45" fmla="*/ 623 h 808"/>
              <a:gd name="T46" fmla="*/ 670 w 857"/>
              <a:gd name="T47" fmla="*/ 565 h 808"/>
              <a:gd name="T48" fmla="*/ 633 w 857"/>
              <a:gd name="T49" fmla="*/ 453 h 808"/>
              <a:gd name="T50" fmla="*/ 739 w 857"/>
              <a:gd name="T51" fmla="*/ 354 h 808"/>
              <a:gd name="T52" fmla="*/ 668 w 857"/>
              <a:gd name="T53" fmla="*/ 379 h 808"/>
              <a:gd name="T54" fmla="*/ 579 w 857"/>
              <a:gd name="T55" fmla="*/ 186 h 808"/>
              <a:gd name="T56" fmla="*/ 358 w 857"/>
              <a:gd name="T57" fmla="*/ 241 h 808"/>
              <a:gd name="T58" fmla="*/ 183 w 857"/>
              <a:gd name="T59" fmla="*/ 362 h 808"/>
              <a:gd name="T60" fmla="*/ 275 w 857"/>
              <a:gd name="T61" fmla="*/ 622 h 808"/>
              <a:gd name="T62" fmla="*/ 616 w 857"/>
              <a:gd name="T63" fmla="*/ 611 h 808"/>
              <a:gd name="T64" fmla="*/ 677 w 857"/>
              <a:gd name="T65" fmla="*/ 558 h 808"/>
              <a:gd name="T66" fmla="*/ 722 w 857"/>
              <a:gd name="T67" fmla="*/ 415 h 808"/>
              <a:gd name="T68" fmla="*/ 640 w 857"/>
              <a:gd name="T69" fmla="*/ 314 h 808"/>
              <a:gd name="T70" fmla="*/ 582 w 857"/>
              <a:gd name="T71" fmla="*/ 184 h 808"/>
              <a:gd name="T72" fmla="*/ 366 w 857"/>
              <a:gd name="T73" fmla="*/ 231 h 808"/>
              <a:gd name="T74" fmla="*/ 201 w 857"/>
              <a:gd name="T75" fmla="*/ 280 h 808"/>
              <a:gd name="T76" fmla="*/ 265 w 857"/>
              <a:gd name="T77" fmla="*/ 616 h 808"/>
              <a:gd name="T78" fmla="*/ 226 w 857"/>
              <a:gd name="T79" fmla="*/ 666 h 808"/>
              <a:gd name="T80" fmla="*/ 236 w 857"/>
              <a:gd name="T81" fmla="*/ 673 h 808"/>
              <a:gd name="T82" fmla="*/ 301 w 857"/>
              <a:gd name="T83" fmla="*/ 648 h 808"/>
              <a:gd name="T84" fmla="*/ 553 w 857"/>
              <a:gd name="T85" fmla="*/ 657 h 808"/>
              <a:gd name="T86" fmla="*/ 619 w 857"/>
              <a:gd name="T87" fmla="*/ 611 h 808"/>
              <a:gd name="T88" fmla="*/ 822 w 857"/>
              <a:gd name="T89" fmla="*/ 486 h 808"/>
              <a:gd name="T90" fmla="*/ 761 w 857"/>
              <a:gd name="T91" fmla="*/ 379 h 808"/>
              <a:gd name="T92" fmla="*/ 755 w 857"/>
              <a:gd name="T93" fmla="*/ 301 h 808"/>
              <a:gd name="T94" fmla="*/ 425 w 857"/>
              <a:gd name="T95" fmla="*/ 91 h 808"/>
              <a:gd name="T96" fmla="*/ 262 w 857"/>
              <a:gd name="T97" fmla="*/ 82 h 808"/>
              <a:gd name="T98" fmla="*/ 177 w 857"/>
              <a:gd name="T99" fmla="*/ 351 h 808"/>
              <a:gd name="T100" fmla="*/ 137 w 857"/>
              <a:gd name="T101" fmla="*/ 640 h 808"/>
              <a:gd name="T102" fmla="*/ 161 w 857"/>
              <a:gd name="T103" fmla="*/ 740 h 808"/>
              <a:gd name="T104" fmla="*/ 426 w 857"/>
              <a:gd name="T105" fmla="*/ 789 h 808"/>
              <a:gd name="T106" fmla="*/ 591 w 857"/>
              <a:gd name="T107" fmla="*/ 635 h 808"/>
              <a:gd name="T108" fmla="*/ 698 w 857"/>
              <a:gd name="T109" fmla="*/ 555 h 808"/>
              <a:gd name="T110" fmla="*/ 845 w 857"/>
              <a:gd name="T111" fmla="*/ 289 h 808"/>
              <a:gd name="T112" fmla="*/ 665 w 857"/>
              <a:gd name="T113" fmla="*/ 10 h 808"/>
              <a:gd name="T114" fmla="*/ 13 w 857"/>
              <a:gd name="T115" fmla="*/ 315 h 808"/>
              <a:gd name="T116" fmla="*/ 43 w 857"/>
              <a:gd name="T117" fmla="*/ 660 h 808"/>
              <a:gd name="T118" fmla="*/ 373 w 857"/>
              <a:gd name="T119" fmla="*/ 797 h 808"/>
              <a:gd name="T120" fmla="*/ 700 w 857"/>
              <a:gd name="T121" fmla="*/ 701 h 8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57" h="808">
                <a:moveTo>
                  <a:pt x="857" y="292"/>
                </a:moveTo>
                <a:cubicBezTo>
                  <a:pt x="857" y="288"/>
                  <a:pt x="854" y="285"/>
                  <a:pt x="850" y="285"/>
                </a:cubicBezTo>
                <a:cubicBezTo>
                  <a:pt x="850" y="285"/>
                  <a:pt x="850" y="285"/>
                  <a:pt x="849" y="285"/>
                </a:cubicBezTo>
                <a:cubicBezTo>
                  <a:pt x="805" y="133"/>
                  <a:pt x="805" y="133"/>
                  <a:pt x="805" y="133"/>
                </a:cubicBezTo>
                <a:cubicBezTo>
                  <a:pt x="808" y="132"/>
                  <a:pt x="810" y="130"/>
                  <a:pt x="810" y="127"/>
                </a:cubicBezTo>
                <a:cubicBezTo>
                  <a:pt x="810" y="123"/>
                  <a:pt x="807" y="120"/>
                  <a:pt x="803" y="120"/>
                </a:cubicBezTo>
                <a:cubicBezTo>
                  <a:pt x="801" y="120"/>
                  <a:pt x="800" y="121"/>
                  <a:pt x="799" y="122"/>
                </a:cubicBezTo>
                <a:cubicBezTo>
                  <a:pt x="677" y="11"/>
                  <a:pt x="677" y="11"/>
                  <a:pt x="677" y="11"/>
                </a:cubicBezTo>
                <a:cubicBezTo>
                  <a:pt x="678" y="10"/>
                  <a:pt x="678" y="8"/>
                  <a:pt x="678" y="7"/>
                </a:cubicBezTo>
                <a:cubicBezTo>
                  <a:pt x="678" y="3"/>
                  <a:pt x="675" y="0"/>
                  <a:pt x="671" y="0"/>
                </a:cubicBezTo>
                <a:cubicBezTo>
                  <a:pt x="668" y="0"/>
                  <a:pt x="665" y="3"/>
                  <a:pt x="665" y="7"/>
                </a:cubicBezTo>
                <a:cubicBezTo>
                  <a:pt x="665" y="7"/>
                  <a:pt x="665" y="8"/>
                  <a:pt x="665" y="8"/>
                </a:cubicBezTo>
                <a:cubicBezTo>
                  <a:pt x="425" y="84"/>
                  <a:pt x="425" y="84"/>
                  <a:pt x="425" y="84"/>
                </a:cubicBezTo>
                <a:cubicBezTo>
                  <a:pt x="424" y="82"/>
                  <a:pt x="422" y="80"/>
                  <a:pt x="419" y="80"/>
                </a:cubicBezTo>
                <a:cubicBezTo>
                  <a:pt x="416" y="80"/>
                  <a:pt x="413" y="83"/>
                  <a:pt x="413" y="86"/>
                </a:cubicBezTo>
                <a:cubicBezTo>
                  <a:pt x="270" y="76"/>
                  <a:pt x="270" y="76"/>
                  <a:pt x="270" y="76"/>
                </a:cubicBezTo>
                <a:cubicBezTo>
                  <a:pt x="270" y="72"/>
                  <a:pt x="267" y="69"/>
                  <a:pt x="264" y="69"/>
                </a:cubicBezTo>
                <a:cubicBezTo>
                  <a:pt x="260" y="69"/>
                  <a:pt x="257" y="72"/>
                  <a:pt x="257" y="76"/>
                </a:cubicBezTo>
                <a:cubicBezTo>
                  <a:pt x="257" y="78"/>
                  <a:pt x="258" y="80"/>
                  <a:pt x="260" y="81"/>
                </a:cubicBezTo>
                <a:cubicBezTo>
                  <a:pt x="174" y="231"/>
                  <a:pt x="174" y="231"/>
                  <a:pt x="174" y="231"/>
                </a:cubicBezTo>
                <a:cubicBezTo>
                  <a:pt x="173" y="231"/>
                  <a:pt x="173" y="230"/>
                  <a:pt x="172" y="230"/>
                </a:cubicBezTo>
                <a:cubicBezTo>
                  <a:pt x="168" y="230"/>
                  <a:pt x="165" y="233"/>
                  <a:pt x="165" y="237"/>
                </a:cubicBezTo>
                <a:cubicBezTo>
                  <a:pt x="165" y="238"/>
                  <a:pt x="165" y="238"/>
                  <a:pt x="165" y="239"/>
                </a:cubicBezTo>
                <a:cubicBezTo>
                  <a:pt x="12" y="309"/>
                  <a:pt x="12" y="309"/>
                  <a:pt x="12" y="309"/>
                </a:cubicBezTo>
                <a:cubicBezTo>
                  <a:pt x="11" y="307"/>
                  <a:pt x="9" y="306"/>
                  <a:pt x="7" y="306"/>
                </a:cubicBezTo>
                <a:cubicBezTo>
                  <a:pt x="3" y="306"/>
                  <a:pt x="0" y="309"/>
                  <a:pt x="0" y="313"/>
                </a:cubicBezTo>
                <a:cubicBezTo>
                  <a:pt x="0" y="316"/>
                  <a:pt x="3" y="319"/>
                  <a:pt x="7" y="319"/>
                </a:cubicBezTo>
                <a:cubicBezTo>
                  <a:pt x="8" y="319"/>
                  <a:pt x="9" y="319"/>
                  <a:pt x="9" y="319"/>
                </a:cubicBezTo>
                <a:cubicBezTo>
                  <a:pt x="99" y="457"/>
                  <a:pt x="99" y="457"/>
                  <a:pt x="99" y="457"/>
                </a:cubicBezTo>
                <a:cubicBezTo>
                  <a:pt x="97" y="459"/>
                  <a:pt x="96" y="460"/>
                  <a:pt x="96" y="463"/>
                </a:cubicBezTo>
                <a:cubicBezTo>
                  <a:pt x="96" y="465"/>
                  <a:pt x="98" y="467"/>
                  <a:pt x="100" y="469"/>
                </a:cubicBezTo>
                <a:cubicBezTo>
                  <a:pt x="37" y="653"/>
                  <a:pt x="37" y="653"/>
                  <a:pt x="37" y="653"/>
                </a:cubicBezTo>
                <a:cubicBezTo>
                  <a:pt x="37" y="652"/>
                  <a:pt x="37" y="652"/>
                  <a:pt x="36" y="652"/>
                </a:cubicBezTo>
                <a:cubicBezTo>
                  <a:pt x="32" y="652"/>
                  <a:pt x="29" y="655"/>
                  <a:pt x="29" y="659"/>
                </a:cubicBezTo>
                <a:cubicBezTo>
                  <a:pt x="29" y="663"/>
                  <a:pt x="32" y="666"/>
                  <a:pt x="36" y="666"/>
                </a:cubicBezTo>
                <a:cubicBezTo>
                  <a:pt x="38" y="666"/>
                  <a:pt x="40" y="665"/>
                  <a:pt x="41" y="663"/>
                </a:cubicBezTo>
                <a:cubicBezTo>
                  <a:pt x="149" y="739"/>
                  <a:pt x="149" y="739"/>
                  <a:pt x="149" y="739"/>
                </a:cubicBezTo>
                <a:cubicBezTo>
                  <a:pt x="148" y="740"/>
                  <a:pt x="148" y="741"/>
                  <a:pt x="148" y="742"/>
                </a:cubicBezTo>
                <a:cubicBezTo>
                  <a:pt x="148" y="746"/>
                  <a:pt x="151" y="749"/>
                  <a:pt x="155" y="749"/>
                </a:cubicBezTo>
                <a:cubicBezTo>
                  <a:pt x="158" y="749"/>
                  <a:pt x="160" y="747"/>
                  <a:pt x="161" y="745"/>
                </a:cubicBezTo>
                <a:cubicBezTo>
                  <a:pt x="362" y="800"/>
                  <a:pt x="362" y="800"/>
                  <a:pt x="362" y="800"/>
                </a:cubicBezTo>
                <a:cubicBezTo>
                  <a:pt x="362" y="801"/>
                  <a:pt x="362" y="801"/>
                  <a:pt x="362" y="801"/>
                </a:cubicBezTo>
                <a:cubicBezTo>
                  <a:pt x="362" y="805"/>
                  <a:pt x="365" y="808"/>
                  <a:pt x="368" y="808"/>
                </a:cubicBezTo>
                <a:cubicBezTo>
                  <a:pt x="372" y="808"/>
                  <a:pt x="375" y="805"/>
                  <a:pt x="375" y="801"/>
                </a:cubicBezTo>
                <a:cubicBezTo>
                  <a:pt x="375" y="800"/>
                  <a:pt x="374" y="799"/>
                  <a:pt x="374" y="798"/>
                </a:cubicBezTo>
                <a:cubicBezTo>
                  <a:pt x="387" y="787"/>
                  <a:pt x="387" y="787"/>
                  <a:pt x="387" y="787"/>
                </a:cubicBezTo>
                <a:cubicBezTo>
                  <a:pt x="423" y="794"/>
                  <a:pt x="423" y="794"/>
                  <a:pt x="423" y="794"/>
                </a:cubicBezTo>
                <a:cubicBezTo>
                  <a:pt x="423" y="794"/>
                  <a:pt x="423" y="794"/>
                  <a:pt x="423" y="795"/>
                </a:cubicBezTo>
                <a:cubicBezTo>
                  <a:pt x="423" y="798"/>
                  <a:pt x="426" y="801"/>
                  <a:pt x="430" y="801"/>
                </a:cubicBezTo>
                <a:cubicBezTo>
                  <a:pt x="434" y="801"/>
                  <a:pt x="437" y="798"/>
                  <a:pt x="437" y="795"/>
                </a:cubicBezTo>
                <a:cubicBezTo>
                  <a:pt x="437" y="794"/>
                  <a:pt x="437" y="794"/>
                  <a:pt x="436" y="793"/>
                </a:cubicBezTo>
                <a:cubicBezTo>
                  <a:pt x="693" y="710"/>
                  <a:pt x="693" y="710"/>
                  <a:pt x="693" y="710"/>
                </a:cubicBezTo>
                <a:cubicBezTo>
                  <a:pt x="694" y="712"/>
                  <a:pt x="697" y="714"/>
                  <a:pt x="699" y="714"/>
                </a:cubicBezTo>
                <a:cubicBezTo>
                  <a:pt x="703" y="714"/>
                  <a:pt x="706" y="711"/>
                  <a:pt x="706" y="707"/>
                </a:cubicBezTo>
                <a:cubicBezTo>
                  <a:pt x="706" y="705"/>
                  <a:pt x="705" y="703"/>
                  <a:pt x="703" y="702"/>
                </a:cubicBezTo>
                <a:cubicBezTo>
                  <a:pt x="826" y="494"/>
                  <a:pt x="826" y="494"/>
                  <a:pt x="826" y="494"/>
                </a:cubicBezTo>
                <a:cubicBezTo>
                  <a:pt x="827" y="494"/>
                  <a:pt x="828" y="494"/>
                  <a:pt x="829" y="494"/>
                </a:cubicBezTo>
                <a:cubicBezTo>
                  <a:pt x="832" y="494"/>
                  <a:pt x="835" y="491"/>
                  <a:pt x="835" y="487"/>
                </a:cubicBezTo>
                <a:cubicBezTo>
                  <a:pt x="835" y="484"/>
                  <a:pt x="833" y="482"/>
                  <a:pt x="830" y="481"/>
                </a:cubicBezTo>
                <a:cubicBezTo>
                  <a:pt x="850" y="299"/>
                  <a:pt x="850" y="299"/>
                  <a:pt x="850" y="299"/>
                </a:cubicBezTo>
                <a:cubicBezTo>
                  <a:pt x="854" y="299"/>
                  <a:pt x="857" y="296"/>
                  <a:pt x="857" y="292"/>
                </a:cubicBezTo>
                <a:close/>
                <a:moveTo>
                  <a:pt x="368" y="795"/>
                </a:moveTo>
                <a:cubicBezTo>
                  <a:pt x="367" y="795"/>
                  <a:pt x="367" y="795"/>
                  <a:pt x="366" y="795"/>
                </a:cubicBezTo>
                <a:cubicBezTo>
                  <a:pt x="359" y="782"/>
                  <a:pt x="359" y="782"/>
                  <a:pt x="359" y="782"/>
                </a:cubicBezTo>
                <a:cubicBezTo>
                  <a:pt x="371" y="784"/>
                  <a:pt x="371" y="784"/>
                  <a:pt x="371" y="784"/>
                </a:cubicBezTo>
                <a:cubicBezTo>
                  <a:pt x="369" y="795"/>
                  <a:pt x="369" y="795"/>
                  <a:pt x="369" y="795"/>
                </a:cubicBezTo>
                <a:cubicBezTo>
                  <a:pt x="369" y="795"/>
                  <a:pt x="368" y="795"/>
                  <a:pt x="368" y="795"/>
                </a:cubicBezTo>
                <a:close/>
                <a:moveTo>
                  <a:pt x="358" y="780"/>
                </a:moveTo>
                <a:cubicBezTo>
                  <a:pt x="299" y="668"/>
                  <a:pt x="299" y="668"/>
                  <a:pt x="299" y="668"/>
                </a:cubicBezTo>
                <a:cubicBezTo>
                  <a:pt x="311" y="662"/>
                  <a:pt x="311" y="662"/>
                  <a:pt x="311" y="662"/>
                </a:cubicBezTo>
                <a:cubicBezTo>
                  <a:pt x="381" y="741"/>
                  <a:pt x="381" y="741"/>
                  <a:pt x="381" y="741"/>
                </a:cubicBezTo>
                <a:cubicBezTo>
                  <a:pt x="372" y="783"/>
                  <a:pt x="372" y="783"/>
                  <a:pt x="372" y="783"/>
                </a:cubicBezTo>
                <a:lnTo>
                  <a:pt x="358" y="780"/>
                </a:lnTo>
                <a:close/>
                <a:moveTo>
                  <a:pt x="43" y="659"/>
                </a:moveTo>
                <a:cubicBezTo>
                  <a:pt x="43" y="659"/>
                  <a:pt x="43" y="659"/>
                  <a:pt x="43" y="659"/>
                </a:cubicBezTo>
                <a:cubicBezTo>
                  <a:pt x="135" y="642"/>
                  <a:pt x="135" y="642"/>
                  <a:pt x="135" y="642"/>
                </a:cubicBezTo>
                <a:cubicBezTo>
                  <a:pt x="140" y="666"/>
                  <a:pt x="140" y="666"/>
                  <a:pt x="140" y="666"/>
                </a:cubicBezTo>
                <a:lnTo>
                  <a:pt x="43" y="659"/>
                </a:lnTo>
                <a:close/>
                <a:moveTo>
                  <a:pt x="137" y="641"/>
                </a:moveTo>
                <a:cubicBezTo>
                  <a:pt x="203" y="629"/>
                  <a:pt x="203" y="629"/>
                  <a:pt x="203" y="629"/>
                </a:cubicBezTo>
                <a:cubicBezTo>
                  <a:pt x="224" y="666"/>
                  <a:pt x="224" y="666"/>
                  <a:pt x="224" y="666"/>
                </a:cubicBezTo>
                <a:cubicBezTo>
                  <a:pt x="219" y="671"/>
                  <a:pt x="219" y="671"/>
                  <a:pt x="219" y="671"/>
                </a:cubicBezTo>
                <a:cubicBezTo>
                  <a:pt x="141" y="666"/>
                  <a:pt x="141" y="666"/>
                  <a:pt x="141" y="666"/>
                </a:cubicBezTo>
                <a:lnTo>
                  <a:pt x="137" y="641"/>
                </a:lnTo>
                <a:close/>
                <a:moveTo>
                  <a:pt x="671" y="14"/>
                </a:moveTo>
                <a:cubicBezTo>
                  <a:pt x="673" y="14"/>
                  <a:pt x="675" y="13"/>
                  <a:pt x="676" y="12"/>
                </a:cubicBezTo>
                <a:cubicBezTo>
                  <a:pt x="798" y="123"/>
                  <a:pt x="798" y="123"/>
                  <a:pt x="798" y="123"/>
                </a:cubicBezTo>
                <a:cubicBezTo>
                  <a:pt x="797" y="124"/>
                  <a:pt x="796" y="126"/>
                  <a:pt x="796" y="127"/>
                </a:cubicBezTo>
                <a:cubicBezTo>
                  <a:pt x="796" y="127"/>
                  <a:pt x="796" y="128"/>
                  <a:pt x="796" y="128"/>
                </a:cubicBezTo>
                <a:cubicBezTo>
                  <a:pt x="583" y="177"/>
                  <a:pt x="583" y="177"/>
                  <a:pt x="583" y="177"/>
                </a:cubicBezTo>
                <a:cubicBezTo>
                  <a:pt x="583" y="176"/>
                  <a:pt x="582" y="175"/>
                  <a:pt x="581" y="174"/>
                </a:cubicBezTo>
                <a:cubicBezTo>
                  <a:pt x="669" y="13"/>
                  <a:pt x="669" y="13"/>
                  <a:pt x="669" y="13"/>
                </a:cubicBezTo>
                <a:cubicBezTo>
                  <a:pt x="670" y="13"/>
                  <a:pt x="670" y="14"/>
                  <a:pt x="671" y="14"/>
                </a:cubicBezTo>
                <a:close/>
                <a:moveTo>
                  <a:pt x="214" y="238"/>
                </a:moveTo>
                <a:cubicBezTo>
                  <a:pt x="201" y="278"/>
                  <a:pt x="201" y="278"/>
                  <a:pt x="201" y="278"/>
                </a:cubicBezTo>
                <a:cubicBezTo>
                  <a:pt x="176" y="242"/>
                  <a:pt x="176" y="242"/>
                  <a:pt x="176" y="242"/>
                </a:cubicBezTo>
                <a:cubicBezTo>
                  <a:pt x="177" y="241"/>
                  <a:pt x="178" y="240"/>
                  <a:pt x="178" y="238"/>
                </a:cubicBezTo>
                <a:lnTo>
                  <a:pt x="214" y="238"/>
                </a:lnTo>
                <a:close/>
                <a:moveTo>
                  <a:pt x="356" y="238"/>
                </a:moveTo>
                <a:cubicBezTo>
                  <a:pt x="356" y="238"/>
                  <a:pt x="356" y="239"/>
                  <a:pt x="357" y="240"/>
                </a:cubicBezTo>
                <a:cubicBezTo>
                  <a:pt x="231" y="322"/>
                  <a:pt x="231" y="322"/>
                  <a:pt x="231" y="322"/>
                </a:cubicBezTo>
                <a:cubicBezTo>
                  <a:pt x="202" y="280"/>
                  <a:pt x="202" y="280"/>
                  <a:pt x="202" y="280"/>
                </a:cubicBezTo>
                <a:cubicBezTo>
                  <a:pt x="215" y="238"/>
                  <a:pt x="215" y="238"/>
                  <a:pt x="215" y="238"/>
                </a:cubicBezTo>
                <a:lnTo>
                  <a:pt x="356" y="238"/>
                </a:lnTo>
                <a:close/>
                <a:moveTo>
                  <a:pt x="797" y="131"/>
                </a:moveTo>
                <a:cubicBezTo>
                  <a:pt x="689" y="225"/>
                  <a:pt x="689" y="225"/>
                  <a:pt x="689" y="225"/>
                </a:cubicBezTo>
                <a:cubicBezTo>
                  <a:pt x="583" y="181"/>
                  <a:pt x="583" y="181"/>
                  <a:pt x="583" y="181"/>
                </a:cubicBezTo>
                <a:cubicBezTo>
                  <a:pt x="584" y="181"/>
                  <a:pt x="584" y="180"/>
                  <a:pt x="584" y="179"/>
                </a:cubicBezTo>
                <a:cubicBezTo>
                  <a:pt x="584" y="179"/>
                  <a:pt x="584" y="179"/>
                  <a:pt x="584" y="179"/>
                </a:cubicBezTo>
                <a:cubicBezTo>
                  <a:pt x="797" y="129"/>
                  <a:pt x="797" y="129"/>
                  <a:pt x="797" y="129"/>
                </a:cubicBezTo>
                <a:cubicBezTo>
                  <a:pt x="797" y="130"/>
                  <a:pt x="797" y="130"/>
                  <a:pt x="797" y="131"/>
                </a:cubicBezTo>
                <a:close/>
                <a:moveTo>
                  <a:pt x="844" y="294"/>
                </a:moveTo>
                <a:cubicBezTo>
                  <a:pt x="844" y="294"/>
                  <a:pt x="844" y="294"/>
                  <a:pt x="844" y="294"/>
                </a:cubicBezTo>
                <a:cubicBezTo>
                  <a:pt x="749" y="345"/>
                  <a:pt x="749" y="345"/>
                  <a:pt x="749" y="345"/>
                </a:cubicBezTo>
                <a:cubicBezTo>
                  <a:pt x="748" y="344"/>
                  <a:pt x="747" y="343"/>
                  <a:pt x="746" y="343"/>
                </a:cubicBezTo>
                <a:cubicBezTo>
                  <a:pt x="756" y="303"/>
                  <a:pt x="756" y="303"/>
                  <a:pt x="756" y="303"/>
                </a:cubicBezTo>
                <a:lnTo>
                  <a:pt x="844" y="294"/>
                </a:lnTo>
                <a:close/>
                <a:moveTo>
                  <a:pt x="823" y="484"/>
                </a:moveTo>
                <a:cubicBezTo>
                  <a:pt x="714" y="446"/>
                  <a:pt x="714" y="446"/>
                  <a:pt x="714" y="446"/>
                </a:cubicBezTo>
                <a:cubicBezTo>
                  <a:pt x="723" y="418"/>
                  <a:pt x="723" y="418"/>
                  <a:pt x="723" y="418"/>
                </a:cubicBezTo>
                <a:cubicBezTo>
                  <a:pt x="723" y="418"/>
                  <a:pt x="723" y="418"/>
                  <a:pt x="723" y="418"/>
                </a:cubicBezTo>
                <a:cubicBezTo>
                  <a:pt x="823" y="484"/>
                  <a:pt x="823" y="484"/>
                  <a:pt x="823" y="484"/>
                </a:cubicBezTo>
                <a:cubicBezTo>
                  <a:pt x="823" y="484"/>
                  <a:pt x="823" y="484"/>
                  <a:pt x="823" y="484"/>
                </a:cubicBezTo>
                <a:close/>
                <a:moveTo>
                  <a:pt x="418" y="609"/>
                </a:moveTo>
                <a:cubicBezTo>
                  <a:pt x="418" y="609"/>
                  <a:pt x="418" y="609"/>
                  <a:pt x="418" y="609"/>
                </a:cubicBezTo>
                <a:cubicBezTo>
                  <a:pt x="565" y="585"/>
                  <a:pt x="565" y="585"/>
                  <a:pt x="565" y="585"/>
                </a:cubicBezTo>
                <a:cubicBezTo>
                  <a:pt x="587" y="623"/>
                  <a:pt x="587" y="623"/>
                  <a:pt x="587" y="623"/>
                </a:cubicBezTo>
                <a:cubicBezTo>
                  <a:pt x="586" y="624"/>
                  <a:pt x="585" y="625"/>
                  <a:pt x="585" y="627"/>
                </a:cubicBezTo>
                <a:lnTo>
                  <a:pt x="418" y="609"/>
                </a:lnTo>
                <a:close/>
                <a:moveTo>
                  <a:pt x="234" y="668"/>
                </a:moveTo>
                <a:cubicBezTo>
                  <a:pt x="268" y="622"/>
                  <a:pt x="268" y="622"/>
                  <a:pt x="268" y="622"/>
                </a:cubicBezTo>
                <a:cubicBezTo>
                  <a:pt x="269" y="622"/>
                  <a:pt x="270" y="623"/>
                  <a:pt x="271" y="623"/>
                </a:cubicBezTo>
                <a:cubicBezTo>
                  <a:pt x="272" y="623"/>
                  <a:pt x="273" y="623"/>
                  <a:pt x="274" y="622"/>
                </a:cubicBezTo>
                <a:cubicBezTo>
                  <a:pt x="289" y="651"/>
                  <a:pt x="289" y="651"/>
                  <a:pt x="289" y="651"/>
                </a:cubicBezTo>
                <a:cubicBezTo>
                  <a:pt x="235" y="670"/>
                  <a:pt x="235" y="670"/>
                  <a:pt x="235" y="670"/>
                </a:cubicBezTo>
                <a:cubicBezTo>
                  <a:pt x="235" y="669"/>
                  <a:pt x="235" y="668"/>
                  <a:pt x="234" y="668"/>
                </a:cubicBezTo>
                <a:close/>
                <a:moveTo>
                  <a:pt x="109" y="462"/>
                </a:moveTo>
                <a:cubicBezTo>
                  <a:pt x="210" y="450"/>
                  <a:pt x="210" y="450"/>
                  <a:pt x="210" y="450"/>
                </a:cubicBezTo>
                <a:cubicBezTo>
                  <a:pt x="268" y="610"/>
                  <a:pt x="268" y="610"/>
                  <a:pt x="268" y="610"/>
                </a:cubicBezTo>
                <a:cubicBezTo>
                  <a:pt x="268" y="610"/>
                  <a:pt x="267" y="611"/>
                  <a:pt x="267" y="611"/>
                </a:cubicBezTo>
                <a:cubicBezTo>
                  <a:pt x="108" y="466"/>
                  <a:pt x="108" y="466"/>
                  <a:pt x="108" y="466"/>
                </a:cubicBezTo>
                <a:cubicBezTo>
                  <a:pt x="109" y="465"/>
                  <a:pt x="109" y="464"/>
                  <a:pt x="109" y="463"/>
                </a:cubicBezTo>
                <a:cubicBezTo>
                  <a:pt x="109" y="462"/>
                  <a:pt x="109" y="462"/>
                  <a:pt x="109" y="462"/>
                </a:cubicBezTo>
                <a:close/>
                <a:moveTo>
                  <a:pt x="721" y="417"/>
                </a:moveTo>
                <a:cubicBezTo>
                  <a:pt x="702" y="436"/>
                  <a:pt x="702" y="436"/>
                  <a:pt x="702" y="436"/>
                </a:cubicBezTo>
                <a:cubicBezTo>
                  <a:pt x="702" y="436"/>
                  <a:pt x="702" y="436"/>
                  <a:pt x="701" y="436"/>
                </a:cubicBezTo>
                <a:cubicBezTo>
                  <a:pt x="713" y="411"/>
                  <a:pt x="713" y="411"/>
                  <a:pt x="713" y="411"/>
                </a:cubicBezTo>
                <a:cubicBezTo>
                  <a:pt x="721" y="417"/>
                  <a:pt x="721" y="417"/>
                  <a:pt x="721" y="417"/>
                </a:cubicBezTo>
                <a:close/>
                <a:moveTo>
                  <a:pt x="278" y="615"/>
                </a:moveTo>
                <a:cubicBezTo>
                  <a:pt x="278" y="614"/>
                  <a:pt x="278" y="614"/>
                  <a:pt x="277" y="613"/>
                </a:cubicBezTo>
                <a:cubicBezTo>
                  <a:pt x="377" y="553"/>
                  <a:pt x="377" y="553"/>
                  <a:pt x="377" y="553"/>
                </a:cubicBezTo>
                <a:cubicBezTo>
                  <a:pt x="407" y="604"/>
                  <a:pt x="407" y="604"/>
                  <a:pt x="407" y="604"/>
                </a:cubicBezTo>
                <a:cubicBezTo>
                  <a:pt x="406" y="605"/>
                  <a:pt x="405" y="607"/>
                  <a:pt x="404" y="609"/>
                </a:cubicBezTo>
                <a:lnTo>
                  <a:pt x="278" y="615"/>
                </a:lnTo>
                <a:close/>
                <a:moveTo>
                  <a:pt x="588" y="622"/>
                </a:moveTo>
                <a:cubicBezTo>
                  <a:pt x="567" y="584"/>
                  <a:pt x="567" y="584"/>
                  <a:pt x="567" y="584"/>
                </a:cubicBezTo>
                <a:cubicBezTo>
                  <a:pt x="588" y="581"/>
                  <a:pt x="588" y="581"/>
                  <a:pt x="588" y="581"/>
                </a:cubicBezTo>
                <a:cubicBezTo>
                  <a:pt x="590" y="622"/>
                  <a:pt x="590" y="622"/>
                  <a:pt x="590" y="622"/>
                </a:cubicBezTo>
                <a:cubicBezTo>
                  <a:pt x="589" y="622"/>
                  <a:pt x="589" y="622"/>
                  <a:pt x="588" y="622"/>
                </a:cubicBezTo>
                <a:close/>
                <a:moveTo>
                  <a:pt x="566" y="583"/>
                </a:moveTo>
                <a:cubicBezTo>
                  <a:pt x="511" y="486"/>
                  <a:pt x="511" y="486"/>
                  <a:pt x="511" y="486"/>
                </a:cubicBezTo>
                <a:cubicBezTo>
                  <a:pt x="588" y="578"/>
                  <a:pt x="588" y="578"/>
                  <a:pt x="588" y="578"/>
                </a:cubicBezTo>
                <a:cubicBezTo>
                  <a:pt x="588" y="579"/>
                  <a:pt x="588" y="579"/>
                  <a:pt x="588" y="579"/>
                </a:cubicBezTo>
                <a:lnTo>
                  <a:pt x="566" y="583"/>
                </a:lnTo>
                <a:close/>
                <a:moveTo>
                  <a:pt x="462" y="466"/>
                </a:moveTo>
                <a:cubicBezTo>
                  <a:pt x="496" y="473"/>
                  <a:pt x="496" y="473"/>
                  <a:pt x="496" y="473"/>
                </a:cubicBezTo>
                <a:cubicBezTo>
                  <a:pt x="496" y="473"/>
                  <a:pt x="496" y="473"/>
                  <a:pt x="496" y="473"/>
                </a:cubicBezTo>
                <a:lnTo>
                  <a:pt x="462" y="466"/>
                </a:lnTo>
                <a:close/>
                <a:moveTo>
                  <a:pt x="509" y="471"/>
                </a:moveTo>
                <a:cubicBezTo>
                  <a:pt x="549" y="450"/>
                  <a:pt x="549" y="450"/>
                  <a:pt x="549" y="450"/>
                </a:cubicBezTo>
                <a:cubicBezTo>
                  <a:pt x="509" y="472"/>
                  <a:pt x="509" y="472"/>
                  <a:pt x="509" y="472"/>
                </a:cubicBezTo>
                <a:cubicBezTo>
                  <a:pt x="509" y="471"/>
                  <a:pt x="509" y="471"/>
                  <a:pt x="509" y="471"/>
                </a:cubicBezTo>
                <a:close/>
                <a:moveTo>
                  <a:pt x="508" y="470"/>
                </a:moveTo>
                <a:cubicBezTo>
                  <a:pt x="508" y="469"/>
                  <a:pt x="507" y="469"/>
                  <a:pt x="507" y="469"/>
                </a:cubicBezTo>
                <a:cubicBezTo>
                  <a:pt x="578" y="327"/>
                  <a:pt x="578" y="327"/>
                  <a:pt x="578" y="327"/>
                </a:cubicBezTo>
                <a:cubicBezTo>
                  <a:pt x="578" y="327"/>
                  <a:pt x="579" y="327"/>
                  <a:pt x="579" y="327"/>
                </a:cubicBezTo>
                <a:cubicBezTo>
                  <a:pt x="583" y="431"/>
                  <a:pt x="583" y="431"/>
                  <a:pt x="583" y="431"/>
                </a:cubicBezTo>
                <a:lnTo>
                  <a:pt x="508" y="470"/>
                </a:lnTo>
                <a:close/>
                <a:moveTo>
                  <a:pt x="583" y="434"/>
                </a:moveTo>
                <a:cubicBezTo>
                  <a:pt x="584" y="459"/>
                  <a:pt x="584" y="459"/>
                  <a:pt x="584" y="459"/>
                </a:cubicBezTo>
                <a:cubicBezTo>
                  <a:pt x="513" y="471"/>
                  <a:pt x="513" y="471"/>
                  <a:pt x="513" y="471"/>
                </a:cubicBezTo>
                <a:lnTo>
                  <a:pt x="583" y="434"/>
                </a:lnTo>
                <a:close/>
                <a:moveTo>
                  <a:pt x="585" y="433"/>
                </a:moveTo>
                <a:cubicBezTo>
                  <a:pt x="617" y="416"/>
                  <a:pt x="617" y="416"/>
                  <a:pt x="617" y="416"/>
                </a:cubicBezTo>
                <a:cubicBezTo>
                  <a:pt x="631" y="451"/>
                  <a:pt x="631" y="451"/>
                  <a:pt x="631" y="451"/>
                </a:cubicBezTo>
                <a:cubicBezTo>
                  <a:pt x="586" y="459"/>
                  <a:pt x="586" y="459"/>
                  <a:pt x="586" y="459"/>
                </a:cubicBezTo>
                <a:lnTo>
                  <a:pt x="585" y="433"/>
                </a:lnTo>
                <a:close/>
                <a:moveTo>
                  <a:pt x="585" y="430"/>
                </a:moveTo>
                <a:cubicBezTo>
                  <a:pt x="581" y="327"/>
                  <a:pt x="581" y="327"/>
                  <a:pt x="581" y="327"/>
                </a:cubicBezTo>
                <a:cubicBezTo>
                  <a:pt x="581" y="327"/>
                  <a:pt x="581" y="327"/>
                  <a:pt x="581" y="327"/>
                </a:cubicBezTo>
                <a:cubicBezTo>
                  <a:pt x="616" y="414"/>
                  <a:pt x="616" y="414"/>
                  <a:pt x="616" y="414"/>
                </a:cubicBezTo>
                <a:lnTo>
                  <a:pt x="585" y="430"/>
                </a:lnTo>
                <a:close/>
                <a:moveTo>
                  <a:pt x="497" y="478"/>
                </a:moveTo>
                <a:cubicBezTo>
                  <a:pt x="463" y="499"/>
                  <a:pt x="463" y="499"/>
                  <a:pt x="463" y="499"/>
                </a:cubicBezTo>
                <a:cubicBezTo>
                  <a:pt x="497" y="478"/>
                  <a:pt x="497" y="478"/>
                  <a:pt x="497" y="478"/>
                </a:cubicBezTo>
                <a:cubicBezTo>
                  <a:pt x="497" y="478"/>
                  <a:pt x="497" y="478"/>
                  <a:pt x="497" y="478"/>
                </a:cubicBezTo>
                <a:close/>
                <a:moveTo>
                  <a:pt x="509" y="478"/>
                </a:moveTo>
                <a:cubicBezTo>
                  <a:pt x="520" y="484"/>
                  <a:pt x="520" y="484"/>
                  <a:pt x="520" y="484"/>
                </a:cubicBezTo>
                <a:cubicBezTo>
                  <a:pt x="509" y="478"/>
                  <a:pt x="509" y="478"/>
                  <a:pt x="509" y="478"/>
                </a:cubicBezTo>
                <a:cubicBezTo>
                  <a:pt x="509" y="478"/>
                  <a:pt x="509" y="478"/>
                  <a:pt x="509" y="478"/>
                </a:cubicBezTo>
                <a:close/>
                <a:moveTo>
                  <a:pt x="509" y="473"/>
                </a:moveTo>
                <a:cubicBezTo>
                  <a:pt x="551" y="466"/>
                  <a:pt x="551" y="466"/>
                  <a:pt x="551" y="466"/>
                </a:cubicBezTo>
                <a:cubicBezTo>
                  <a:pt x="509" y="474"/>
                  <a:pt x="509" y="474"/>
                  <a:pt x="509" y="474"/>
                </a:cubicBezTo>
                <a:cubicBezTo>
                  <a:pt x="509" y="474"/>
                  <a:pt x="509" y="474"/>
                  <a:pt x="509" y="474"/>
                </a:cubicBezTo>
                <a:cubicBezTo>
                  <a:pt x="509" y="473"/>
                  <a:pt x="509" y="473"/>
                  <a:pt x="509" y="473"/>
                </a:cubicBezTo>
                <a:close/>
                <a:moveTo>
                  <a:pt x="691" y="441"/>
                </a:moveTo>
                <a:cubicBezTo>
                  <a:pt x="632" y="451"/>
                  <a:pt x="632" y="451"/>
                  <a:pt x="632" y="451"/>
                </a:cubicBezTo>
                <a:cubicBezTo>
                  <a:pt x="618" y="416"/>
                  <a:pt x="618" y="416"/>
                  <a:pt x="618" y="416"/>
                </a:cubicBezTo>
                <a:cubicBezTo>
                  <a:pt x="653" y="397"/>
                  <a:pt x="653" y="397"/>
                  <a:pt x="653" y="397"/>
                </a:cubicBezTo>
                <a:cubicBezTo>
                  <a:pt x="693" y="437"/>
                  <a:pt x="693" y="437"/>
                  <a:pt x="693" y="437"/>
                </a:cubicBezTo>
                <a:cubicBezTo>
                  <a:pt x="692" y="438"/>
                  <a:pt x="691" y="440"/>
                  <a:pt x="691" y="441"/>
                </a:cubicBezTo>
                <a:cubicBezTo>
                  <a:pt x="691" y="441"/>
                  <a:pt x="691" y="441"/>
                  <a:pt x="691" y="441"/>
                </a:cubicBezTo>
                <a:close/>
                <a:moveTo>
                  <a:pt x="617" y="413"/>
                </a:moveTo>
                <a:cubicBezTo>
                  <a:pt x="583" y="326"/>
                  <a:pt x="583" y="326"/>
                  <a:pt x="583" y="326"/>
                </a:cubicBezTo>
                <a:cubicBezTo>
                  <a:pt x="583" y="326"/>
                  <a:pt x="584" y="326"/>
                  <a:pt x="584" y="326"/>
                </a:cubicBezTo>
                <a:cubicBezTo>
                  <a:pt x="652" y="395"/>
                  <a:pt x="652" y="395"/>
                  <a:pt x="652" y="395"/>
                </a:cubicBezTo>
                <a:lnTo>
                  <a:pt x="617" y="413"/>
                </a:lnTo>
                <a:close/>
                <a:moveTo>
                  <a:pt x="574" y="318"/>
                </a:moveTo>
                <a:cubicBezTo>
                  <a:pt x="546" y="307"/>
                  <a:pt x="546" y="307"/>
                  <a:pt x="546" y="307"/>
                </a:cubicBezTo>
                <a:cubicBezTo>
                  <a:pt x="552" y="282"/>
                  <a:pt x="552" y="282"/>
                  <a:pt x="552" y="282"/>
                </a:cubicBezTo>
                <a:cubicBezTo>
                  <a:pt x="575" y="316"/>
                  <a:pt x="575" y="316"/>
                  <a:pt x="575" y="316"/>
                </a:cubicBezTo>
                <a:cubicBezTo>
                  <a:pt x="575" y="316"/>
                  <a:pt x="574" y="317"/>
                  <a:pt x="574" y="318"/>
                </a:cubicBezTo>
                <a:close/>
                <a:moveTo>
                  <a:pt x="573" y="319"/>
                </a:moveTo>
                <a:cubicBezTo>
                  <a:pt x="573" y="320"/>
                  <a:pt x="573" y="320"/>
                  <a:pt x="573" y="321"/>
                </a:cubicBezTo>
                <a:cubicBezTo>
                  <a:pt x="573" y="321"/>
                  <a:pt x="573" y="322"/>
                  <a:pt x="573" y="323"/>
                </a:cubicBezTo>
                <a:cubicBezTo>
                  <a:pt x="538" y="338"/>
                  <a:pt x="538" y="338"/>
                  <a:pt x="538" y="338"/>
                </a:cubicBezTo>
                <a:cubicBezTo>
                  <a:pt x="546" y="308"/>
                  <a:pt x="546" y="308"/>
                  <a:pt x="546" y="308"/>
                </a:cubicBezTo>
                <a:lnTo>
                  <a:pt x="573" y="319"/>
                </a:lnTo>
                <a:close/>
                <a:moveTo>
                  <a:pt x="574" y="324"/>
                </a:moveTo>
                <a:cubicBezTo>
                  <a:pt x="575" y="325"/>
                  <a:pt x="575" y="326"/>
                  <a:pt x="576" y="326"/>
                </a:cubicBezTo>
                <a:cubicBezTo>
                  <a:pt x="506" y="464"/>
                  <a:pt x="506" y="464"/>
                  <a:pt x="506" y="464"/>
                </a:cubicBezTo>
                <a:cubicBezTo>
                  <a:pt x="538" y="339"/>
                  <a:pt x="538" y="339"/>
                  <a:pt x="538" y="339"/>
                </a:cubicBezTo>
                <a:lnTo>
                  <a:pt x="574" y="324"/>
                </a:lnTo>
                <a:close/>
                <a:moveTo>
                  <a:pt x="498" y="469"/>
                </a:moveTo>
                <a:cubicBezTo>
                  <a:pt x="497" y="470"/>
                  <a:pt x="497" y="471"/>
                  <a:pt x="496" y="472"/>
                </a:cubicBezTo>
                <a:cubicBezTo>
                  <a:pt x="317" y="437"/>
                  <a:pt x="317" y="437"/>
                  <a:pt x="317" y="437"/>
                </a:cubicBezTo>
                <a:cubicBezTo>
                  <a:pt x="317" y="436"/>
                  <a:pt x="317" y="436"/>
                  <a:pt x="317" y="436"/>
                </a:cubicBezTo>
                <a:cubicBezTo>
                  <a:pt x="317" y="435"/>
                  <a:pt x="317" y="435"/>
                  <a:pt x="317" y="434"/>
                </a:cubicBezTo>
                <a:cubicBezTo>
                  <a:pt x="445" y="379"/>
                  <a:pt x="445" y="379"/>
                  <a:pt x="445" y="379"/>
                </a:cubicBezTo>
                <a:lnTo>
                  <a:pt x="498" y="469"/>
                </a:lnTo>
                <a:close/>
                <a:moveTo>
                  <a:pt x="316" y="438"/>
                </a:moveTo>
                <a:cubicBezTo>
                  <a:pt x="496" y="475"/>
                  <a:pt x="496" y="475"/>
                  <a:pt x="496" y="475"/>
                </a:cubicBezTo>
                <a:cubicBezTo>
                  <a:pt x="496" y="475"/>
                  <a:pt x="496" y="475"/>
                  <a:pt x="496" y="475"/>
                </a:cubicBezTo>
                <a:cubicBezTo>
                  <a:pt x="496" y="475"/>
                  <a:pt x="496" y="476"/>
                  <a:pt x="496" y="476"/>
                </a:cubicBezTo>
                <a:cubicBezTo>
                  <a:pt x="496" y="476"/>
                  <a:pt x="496" y="476"/>
                  <a:pt x="496" y="477"/>
                </a:cubicBezTo>
                <a:cubicBezTo>
                  <a:pt x="377" y="550"/>
                  <a:pt x="377" y="550"/>
                  <a:pt x="377" y="550"/>
                </a:cubicBezTo>
                <a:cubicBezTo>
                  <a:pt x="314" y="441"/>
                  <a:pt x="314" y="441"/>
                  <a:pt x="314" y="441"/>
                </a:cubicBezTo>
                <a:cubicBezTo>
                  <a:pt x="315" y="441"/>
                  <a:pt x="316" y="439"/>
                  <a:pt x="316" y="438"/>
                </a:cubicBezTo>
                <a:close/>
                <a:moveTo>
                  <a:pt x="497" y="480"/>
                </a:moveTo>
                <a:cubicBezTo>
                  <a:pt x="414" y="603"/>
                  <a:pt x="414" y="603"/>
                  <a:pt x="414" y="603"/>
                </a:cubicBezTo>
                <a:cubicBezTo>
                  <a:pt x="413" y="603"/>
                  <a:pt x="412" y="603"/>
                  <a:pt x="411" y="603"/>
                </a:cubicBezTo>
                <a:cubicBezTo>
                  <a:pt x="410" y="603"/>
                  <a:pt x="409" y="603"/>
                  <a:pt x="408" y="603"/>
                </a:cubicBezTo>
                <a:cubicBezTo>
                  <a:pt x="378" y="552"/>
                  <a:pt x="378" y="552"/>
                  <a:pt x="378" y="552"/>
                </a:cubicBezTo>
                <a:lnTo>
                  <a:pt x="497" y="480"/>
                </a:lnTo>
                <a:close/>
                <a:moveTo>
                  <a:pt x="592" y="622"/>
                </a:moveTo>
                <a:cubicBezTo>
                  <a:pt x="590" y="580"/>
                  <a:pt x="590" y="580"/>
                  <a:pt x="590" y="580"/>
                </a:cubicBezTo>
                <a:cubicBezTo>
                  <a:pt x="591" y="580"/>
                  <a:pt x="591" y="580"/>
                  <a:pt x="591" y="580"/>
                </a:cubicBezTo>
                <a:cubicBezTo>
                  <a:pt x="607" y="599"/>
                  <a:pt x="607" y="599"/>
                  <a:pt x="607" y="599"/>
                </a:cubicBezTo>
                <a:cubicBezTo>
                  <a:pt x="594" y="622"/>
                  <a:pt x="594" y="622"/>
                  <a:pt x="594" y="622"/>
                </a:cubicBezTo>
                <a:cubicBezTo>
                  <a:pt x="593" y="622"/>
                  <a:pt x="592" y="622"/>
                  <a:pt x="592" y="622"/>
                </a:cubicBezTo>
                <a:close/>
                <a:moveTo>
                  <a:pt x="509" y="479"/>
                </a:moveTo>
                <a:cubicBezTo>
                  <a:pt x="586" y="519"/>
                  <a:pt x="586" y="519"/>
                  <a:pt x="586" y="519"/>
                </a:cubicBezTo>
                <a:cubicBezTo>
                  <a:pt x="588" y="574"/>
                  <a:pt x="588" y="574"/>
                  <a:pt x="588" y="574"/>
                </a:cubicBezTo>
                <a:lnTo>
                  <a:pt x="509" y="479"/>
                </a:lnTo>
                <a:close/>
                <a:moveTo>
                  <a:pt x="509" y="476"/>
                </a:moveTo>
                <a:cubicBezTo>
                  <a:pt x="509" y="476"/>
                  <a:pt x="509" y="476"/>
                  <a:pt x="509" y="476"/>
                </a:cubicBezTo>
                <a:cubicBezTo>
                  <a:pt x="509" y="476"/>
                  <a:pt x="509" y="475"/>
                  <a:pt x="509" y="475"/>
                </a:cubicBezTo>
                <a:cubicBezTo>
                  <a:pt x="584" y="462"/>
                  <a:pt x="584" y="462"/>
                  <a:pt x="584" y="462"/>
                </a:cubicBezTo>
                <a:cubicBezTo>
                  <a:pt x="586" y="517"/>
                  <a:pt x="586" y="517"/>
                  <a:pt x="586" y="517"/>
                </a:cubicBezTo>
                <a:lnTo>
                  <a:pt x="509" y="476"/>
                </a:lnTo>
                <a:close/>
                <a:moveTo>
                  <a:pt x="694" y="436"/>
                </a:moveTo>
                <a:cubicBezTo>
                  <a:pt x="655" y="396"/>
                  <a:pt x="655" y="396"/>
                  <a:pt x="655" y="396"/>
                </a:cubicBezTo>
                <a:cubicBezTo>
                  <a:pt x="672" y="387"/>
                  <a:pt x="672" y="387"/>
                  <a:pt x="672" y="387"/>
                </a:cubicBezTo>
                <a:cubicBezTo>
                  <a:pt x="694" y="435"/>
                  <a:pt x="694" y="435"/>
                  <a:pt x="694" y="435"/>
                </a:cubicBezTo>
                <a:cubicBezTo>
                  <a:pt x="694" y="436"/>
                  <a:pt x="694" y="436"/>
                  <a:pt x="694" y="436"/>
                </a:cubicBezTo>
                <a:close/>
                <a:moveTo>
                  <a:pt x="673" y="385"/>
                </a:moveTo>
                <a:cubicBezTo>
                  <a:pt x="672" y="383"/>
                  <a:pt x="672" y="383"/>
                  <a:pt x="672" y="383"/>
                </a:cubicBezTo>
                <a:cubicBezTo>
                  <a:pt x="673" y="384"/>
                  <a:pt x="673" y="384"/>
                  <a:pt x="673" y="384"/>
                </a:cubicBezTo>
                <a:lnTo>
                  <a:pt x="673" y="385"/>
                </a:lnTo>
                <a:close/>
                <a:moveTo>
                  <a:pt x="671" y="385"/>
                </a:moveTo>
                <a:cubicBezTo>
                  <a:pt x="653" y="395"/>
                  <a:pt x="653" y="395"/>
                  <a:pt x="653" y="395"/>
                </a:cubicBezTo>
                <a:cubicBezTo>
                  <a:pt x="586" y="325"/>
                  <a:pt x="586" y="325"/>
                  <a:pt x="586" y="325"/>
                </a:cubicBezTo>
                <a:cubicBezTo>
                  <a:pt x="670" y="382"/>
                  <a:pt x="670" y="382"/>
                  <a:pt x="670" y="382"/>
                </a:cubicBezTo>
                <a:lnTo>
                  <a:pt x="671" y="385"/>
                </a:lnTo>
                <a:close/>
                <a:moveTo>
                  <a:pt x="577" y="315"/>
                </a:moveTo>
                <a:cubicBezTo>
                  <a:pt x="553" y="280"/>
                  <a:pt x="553" y="280"/>
                  <a:pt x="553" y="280"/>
                </a:cubicBezTo>
                <a:cubicBezTo>
                  <a:pt x="576" y="186"/>
                  <a:pt x="576" y="186"/>
                  <a:pt x="576" y="186"/>
                </a:cubicBezTo>
                <a:cubicBezTo>
                  <a:pt x="576" y="186"/>
                  <a:pt x="576" y="186"/>
                  <a:pt x="576" y="186"/>
                </a:cubicBezTo>
                <a:cubicBezTo>
                  <a:pt x="579" y="314"/>
                  <a:pt x="579" y="314"/>
                  <a:pt x="579" y="314"/>
                </a:cubicBezTo>
                <a:cubicBezTo>
                  <a:pt x="578" y="314"/>
                  <a:pt x="577" y="314"/>
                  <a:pt x="577" y="315"/>
                </a:cubicBezTo>
                <a:close/>
                <a:moveTo>
                  <a:pt x="503" y="467"/>
                </a:moveTo>
                <a:cubicBezTo>
                  <a:pt x="503" y="467"/>
                  <a:pt x="503" y="467"/>
                  <a:pt x="503" y="467"/>
                </a:cubicBezTo>
                <a:cubicBezTo>
                  <a:pt x="502" y="467"/>
                  <a:pt x="501" y="467"/>
                  <a:pt x="500" y="468"/>
                </a:cubicBezTo>
                <a:cubicBezTo>
                  <a:pt x="447" y="378"/>
                  <a:pt x="447" y="378"/>
                  <a:pt x="447" y="378"/>
                </a:cubicBezTo>
                <a:cubicBezTo>
                  <a:pt x="535" y="340"/>
                  <a:pt x="535" y="340"/>
                  <a:pt x="535" y="340"/>
                </a:cubicBezTo>
                <a:lnTo>
                  <a:pt x="503" y="467"/>
                </a:lnTo>
                <a:close/>
                <a:moveTo>
                  <a:pt x="363" y="244"/>
                </a:moveTo>
                <a:cubicBezTo>
                  <a:pt x="364" y="244"/>
                  <a:pt x="364" y="243"/>
                  <a:pt x="365" y="243"/>
                </a:cubicBezTo>
                <a:cubicBezTo>
                  <a:pt x="444" y="378"/>
                  <a:pt x="444" y="378"/>
                  <a:pt x="444" y="378"/>
                </a:cubicBezTo>
                <a:cubicBezTo>
                  <a:pt x="316" y="433"/>
                  <a:pt x="316" y="433"/>
                  <a:pt x="316" y="433"/>
                </a:cubicBezTo>
                <a:cubicBezTo>
                  <a:pt x="315" y="431"/>
                  <a:pt x="314" y="430"/>
                  <a:pt x="313" y="430"/>
                </a:cubicBezTo>
                <a:cubicBezTo>
                  <a:pt x="362" y="243"/>
                  <a:pt x="362" y="243"/>
                  <a:pt x="362" y="243"/>
                </a:cubicBezTo>
                <a:cubicBezTo>
                  <a:pt x="362" y="243"/>
                  <a:pt x="362" y="244"/>
                  <a:pt x="363" y="244"/>
                </a:cubicBezTo>
                <a:close/>
                <a:moveTo>
                  <a:pt x="310" y="443"/>
                </a:moveTo>
                <a:cubicBezTo>
                  <a:pt x="311" y="443"/>
                  <a:pt x="312" y="442"/>
                  <a:pt x="313" y="442"/>
                </a:cubicBezTo>
                <a:cubicBezTo>
                  <a:pt x="376" y="551"/>
                  <a:pt x="376" y="551"/>
                  <a:pt x="376" y="551"/>
                </a:cubicBezTo>
                <a:cubicBezTo>
                  <a:pt x="276" y="612"/>
                  <a:pt x="276" y="612"/>
                  <a:pt x="276" y="612"/>
                </a:cubicBezTo>
                <a:cubicBezTo>
                  <a:pt x="276" y="611"/>
                  <a:pt x="275" y="610"/>
                  <a:pt x="273" y="610"/>
                </a:cubicBezTo>
                <a:cubicBezTo>
                  <a:pt x="310" y="443"/>
                  <a:pt x="310" y="443"/>
                  <a:pt x="310" y="443"/>
                </a:cubicBezTo>
                <a:cubicBezTo>
                  <a:pt x="310" y="443"/>
                  <a:pt x="310" y="443"/>
                  <a:pt x="310" y="443"/>
                </a:cubicBezTo>
                <a:close/>
                <a:moveTo>
                  <a:pt x="415" y="604"/>
                </a:moveTo>
                <a:cubicBezTo>
                  <a:pt x="500" y="482"/>
                  <a:pt x="500" y="482"/>
                  <a:pt x="500" y="482"/>
                </a:cubicBezTo>
                <a:cubicBezTo>
                  <a:pt x="501" y="482"/>
                  <a:pt x="502" y="482"/>
                  <a:pt x="503" y="482"/>
                </a:cubicBezTo>
                <a:cubicBezTo>
                  <a:pt x="504" y="482"/>
                  <a:pt x="505" y="482"/>
                  <a:pt x="505" y="482"/>
                </a:cubicBezTo>
                <a:cubicBezTo>
                  <a:pt x="564" y="583"/>
                  <a:pt x="564" y="583"/>
                  <a:pt x="564" y="583"/>
                </a:cubicBezTo>
                <a:cubicBezTo>
                  <a:pt x="417" y="608"/>
                  <a:pt x="417" y="608"/>
                  <a:pt x="417" y="608"/>
                </a:cubicBezTo>
                <a:cubicBezTo>
                  <a:pt x="417" y="606"/>
                  <a:pt x="416" y="605"/>
                  <a:pt x="415" y="604"/>
                </a:cubicBezTo>
                <a:close/>
                <a:moveTo>
                  <a:pt x="595" y="623"/>
                </a:moveTo>
                <a:cubicBezTo>
                  <a:pt x="608" y="601"/>
                  <a:pt x="608" y="601"/>
                  <a:pt x="608" y="601"/>
                </a:cubicBezTo>
                <a:cubicBezTo>
                  <a:pt x="615" y="610"/>
                  <a:pt x="615" y="610"/>
                  <a:pt x="615" y="610"/>
                </a:cubicBezTo>
                <a:cubicBezTo>
                  <a:pt x="596" y="624"/>
                  <a:pt x="596" y="624"/>
                  <a:pt x="596" y="624"/>
                </a:cubicBezTo>
                <a:cubicBezTo>
                  <a:pt x="596" y="624"/>
                  <a:pt x="595" y="623"/>
                  <a:pt x="595" y="623"/>
                </a:cubicBezTo>
                <a:close/>
                <a:moveTo>
                  <a:pt x="593" y="580"/>
                </a:moveTo>
                <a:cubicBezTo>
                  <a:pt x="620" y="575"/>
                  <a:pt x="620" y="575"/>
                  <a:pt x="620" y="575"/>
                </a:cubicBezTo>
                <a:cubicBezTo>
                  <a:pt x="608" y="597"/>
                  <a:pt x="608" y="597"/>
                  <a:pt x="608" y="597"/>
                </a:cubicBezTo>
                <a:lnTo>
                  <a:pt x="593" y="580"/>
                </a:lnTo>
                <a:close/>
                <a:moveTo>
                  <a:pt x="592" y="578"/>
                </a:moveTo>
                <a:cubicBezTo>
                  <a:pt x="590" y="576"/>
                  <a:pt x="590" y="576"/>
                  <a:pt x="590" y="576"/>
                </a:cubicBezTo>
                <a:cubicBezTo>
                  <a:pt x="588" y="520"/>
                  <a:pt x="588" y="520"/>
                  <a:pt x="588" y="520"/>
                </a:cubicBezTo>
                <a:cubicBezTo>
                  <a:pt x="637" y="546"/>
                  <a:pt x="637" y="546"/>
                  <a:pt x="637" y="546"/>
                </a:cubicBezTo>
                <a:cubicBezTo>
                  <a:pt x="621" y="574"/>
                  <a:pt x="621" y="574"/>
                  <a:pt x="621" y="574"/>
                </a:cubicBezTo>
                <a:lnTo>
                  <a:pt x="592" y="578"/>
                </a:lnTo>
                <a:close/>
                <a:moveTo>
                  <a:pt x="639" y="546"/>
                </a:moveTo>
                <a:cubicBezTo>
                  <a:pt x="671" y="563"/>
                  <a:pt x="671" y="563"/>
                  <a:pt x="671" y="563"/>
                </a:cubicBezTo>
                <a:cubicBezTo>
                  <a:pt x="670" y="564"/>
                  <a:pt x="670" y="564"/>
                  <a:pt x="670" y="565"/>
                </a:cubicBezTo>
                <a:cubicBezTo>
                  <a:pt x="670" y="565"/>
                  <a:pt x="670" y="565"/>
                  <a:pt x="670" y="565"/>
                </a:cubicBezTo>
                <a:cubicBezTo>
                  <a:pt x="623" y="573"/>
                  <a:pt x="623" y="573"/>
                  <a:pt x="623" y="573"/>
                </a:cubicBezTo>
                <a:lnTo>
                  <a:pt x="639" y="546"/>
                </a:lnTo>
                <a:close/>
                <a:moveTo>
                  <a:pt x="671" y="561"/>
                </a:moveTo>
                <a:cubicBezTo>
                  <a:pt x="640" y="545"/>
                  <a:pt x="640" y="545"/>
                  <a:pt x="640" y="545"/>
                </a:cubicBezTo>
                <a:cubicBezTo>
                  <a:pt x="656" y="516"/>
                  <a:pt x="656" y="516"/>
                  <a:pt x="656" y="516"/>
                </a:cubicBezTo>
                <a:cubicBezTo>
                  <a:pt x="674" y="559"/>
                  <a:pt x="674" y="559"/>
                  <a:pt x="674" y="559"/>
                </a:cubicBezTo>
                <a:cubicBezTo>
                  <a:pt x="673" y="560"/>
                  <a:pt x="672" y="561"/>
                  <a:pt x="671" y="561"/>
                </a:cubicBezTo>
                <a:close/>
                <a:moveTo>
                  <a:pt x="638" y="544"/>
                </a:moveTo>
                <a:cubicBezTo>
                  <a:pt x="588" y="517"/>
                  <a:pt x="588" y="517"/>
                  <a:pt x="588" y="517"/>
                </a:cubicBezTo>
                <a:cubicBezTo>
                  <a:pt x="586" y="462"/>
                  <a:pt x="586" y="462"/>
                  <a:pt x="586" y="462"/>
                </a:cubicBezTo>
                <a:cubicBezTo>
                  <a:pt x="632" y="454"/>
                  <a:pt x="632" y="454"/>
                  <a:pt x="632" y="454"/>
                </a:cubicBezTo>
                <a:cubicBezTo>
                  <a:pt x="656" y="514"/>
                  <a:pt x="656" y="514"/>
                  <a:pt x="656" y="514"/>
                </a:cubicBezTo>
                <a:lnTo>
                  <a:pt x="638" y="544"/>
                </a:lnTo>
                <a:close/>
                <a:moveTo>
                  <a:pt x="633" y="453"/>
                </a:moveTo>
                <a:cubicBezTo>
                  <a:pt x="691" y="443"/>
                  <a:pt x="691" y="443"/>
                  <a:pt x="691" y="443"/>
                </a:cubicBezTo>
                <a:cubicBezTo>
                  <a:pt x="692" y="444"/>
                  <a:pt x="693" y="446"/>
                  <a:pt x="694" y="446"/>
                </a:cubicBezTo>
                <a:cubicBezTo>
                  <a:pt x="657" y="512"/>
                  <a:pt x="657" y="512"/>
                  <a:pt x="657" y="512"/>
                </a:cubicBezTo>
                <a:lnTo>
                  <a:pt x="633" y="453"/>
                </a:lnTo>
                <a:close/>
                <a:moveTo>
                  <a:pt x="700" y="435"/>
                </a:moveTo>
                <a:cubicBezTo>
                  <a:pt x="699" y="435"/>
                  <a:pt x="699" y="434"/>
                  <a:pt x="698" y="434"/>
                </a:cubicBezTo>
                <a:cubicBezTo>
                  <a:pt x="697" y="434"/>
                  <a:pt x="696" y="435"/>
                  <a:pt x="696" y="435"/>
                </a:cubicBezTo>
                <a:cubicBezTo>
                  <a:pt x="673" y="386"/>
                  <a:pt x="673" y="386"/>
                  <a:pt x="673" y="386"/>
                </a:cubicBezTo>
                <a:cubicBezTo>
                  <a:pt x="675" y="386"/>
                  <a:pt x="675" y="386"/>
                  <a:pt x="675" y="386"/>
                </a:cubicBezTo>
                <a:cubicBezTo>
                  <a:pt x="712" y="410"/>
                  <a:pt x="712" y="410"/>
                  <a:pt x="712" y="410"/>
                </a:cubicBezTo>
                <a:lnTo>
                  <a:pt x="700" y="435"/>
                </a:lnTo>
                <a:close/>
                <a:moveTo>
                  <a:pt x="677" y="385"/>
                </a:moveTo>
                <a:cubicBezTo>
                  <a:pt x="738" y="353"/>
                  <a:pt x="738" y="353"/>
                  <a:pt x="738" y="353"/>
                </a:cubicBezTo>
                <a:cubicBezTo>
                  <a:pt x="738" y="353"/>
                  <a:pt x="739" y="354"/>
                  <a:pt x="739" y="354"/>
                </a:cubicBezTo>
                <a:cubicBezTo>
                  <a:pt x="713" y="409"/>
                  <a:pt x="713" y="409"/>
                  <a:pt x="713" y="409"/>
                </a:cubicBezTo>
                <a:lnTo>
                  <a:pt x="677" y="385"/>
                </a:lnTo>
                <a:close/>
                <a:moveTo>
                  <a:pt x="737" y="351"/>
                </a:moveTo>
                <a:cubicBezTo>
                  <a:pt x="675" y="383"/>
                  <a:pt x="675" y="383"/>
                  <a:pt x="675" y="383"/>
                </a:cubicBezTo>
                <a:cubicBezTo>
                  <a:pt x="671" y="381"/>
                  <a:pt x="671" y="381"/>
                  <a:pt x="671" y="381"/>
                </a:cubicBezTo>
                <a:cubicBezTo>
                  <a:pt x="649" y="333"/>
                  <a:pt x="649" y="333"/>
                  <a:pt x="649" y="333"/>
                </a:cubicBezTo>
                <a:cubicBezTo>
                  <a:pt x="736" y="349"/>
                  <a:pt x="736" y="349"/>
                  <a:pt x="736" y="349"/>
                </a:cubicBezTo>
                <a:cubicBezTo>
                  <a:pt x="736" y="349"/>
                  <a:pt x="736" y="349"/>
                  <a:pt x="736" y="349"/>
                </a:cubicBezTo>
                <a:cubicBezTo>
                  <a:pt x="736" y="350"/>
                  <a:pt x="737" y="350"/>
                  <a:pt x="737" y="351"/>
                </a:cubicBezTo>
                <a:close/>
                <a:moveTo>
                  <a:pt x="668" y="379"/>
                </a:moveTo>
                <a:cubicBezTo>
                  <a:pt x="586" y="324"/>
                  <a:pt x="586" y="324"/>
                  <a:pt x="586" y="324"/>
                </a:cubicBezTo>
                <a:cubicBezTo>
                  <a:pt x="586" y="323"/>
                  <a:pt x="586" y="323"/>
                  <a:pt x="586" y="323"/>
                </a:cubicBezTo>
                <a:cubicBezTo>
                  <a:pt x="647" y="333"/>
                  <a:pt x="647" y="333"/>
                  <a:pt x="647" y="333"/>
                </a:cubicBezTo>
                <a:lnTo>
                  <a:pt x="668" y="379"/>
                </a:lnTo>
                <a:close/>
                <a:moveTo>
                  <a:pt x="586" y="321"/>
                </a:moveTo>
                <a:cubicBezTo>
                  <a:pt x="586" y="321"/>
                  <a:pt x="586" y="321"/>
                  <a:pt x="586" y="321"/>
                </a:cubicBezTo>
                <a:cubicBezTo>
                  <a:pt x="639" y="315"/>
                  <a:pt x="639" y="315"/>
                  <a:pt x="639" y="315"/>
                </a:cubicBezTo>
                <a:cubicBezTo>
                  <a:pt x="646" y="331"/>
                  <a:pt x="646" y="331"/>
                  <a:pt x="646" y="331"/>
                </a:cubicBezTo>
                <a:lnTo>
                  <a:pt x="586" y="321"/>
                </a:lnTo>
                <a:close/>
                <a:moveTo>
                  <a:pt x="586" y="319"/>
                </a:moveTo>
                <a:cubicBezTo>
                  <a:pt x="586" y="318"/>
                  <a:pt x="586" y="318"/>
                  <a:pt x="585" y="317"/>
                </a:cubicBezTo>
                <a:cubicBezTo>
                  <a:pt x="624" y="283"/>
                  <a:pt x="624" y="283"/>
                  <a:pt x="624" y="283"/>
                </a:cubicBezTo>
                <a:cubicBezTo>
                  <a:pt x="638" y="314"/>
                  <a:pt x="638" y="314"/>
                  <a:pt x="638" y="314"/>
                </a:cubicBezTo>
                <a:lnTo>
                  <a:pt x="586" y="319"/>
                </a:lnTo>
                <a:close/>
                <a:moveTo>
                  <a:pt x="584" y="316"/>
                </a:moveTo>
                <a:cubicBezTo>
                  <a:pt x="583" y="315"/>
                  <a:pt x="582" y="314"/>
                  <a:pt x="580" y="314"/>
                </a:cubicBezTo>
                <a:cubicBezTo>
                  <a:pt x="578" y="186"/>
                  <a:pt x="578" y="186"/>
                  <a:pt x="578" y="186"/>
                </a:cubicBezTo>
                <a:cubicBezTo>
                  <a:pt x="578" y="186"/>
                  <a:pt x="579" y="186"/>
                  <a:pt x="579" y="186"/>
                </a:cubicBezTo>
                <a:cubicBezTo>
                  <a:pt x="623" y="282"/>
                  <a:pt x="623" y="282"/>
                  <a:pt x="623" y="282"/>
                </a:cubicBezTo>
                <a:lnTo>
                  <a:pt x="584" y="316"/>
                </a:lnTo>
                <a:close/>
                <a:moveTo>
                  <a:pt x="536" y="339"/>
                </a:moveTo>
                <a:cubicBezTo>
                  <a:pt x="446" y="377"/>
                  <a:pt x="446" y="377"/>
                  <a:pt x="446" y="377"/>
                </a:cubicBezTo>
                <a:cubicBezTo>
                  <a:pt x="367" y="242"/>
                  <a:pt x="367" y="242"/>
                  <a:pt x="367" y="242"/>
                </a:cubicBezTo>
                <a:cubicBezTo>
                  <a:pt x="367" y="242"/>
                  <a:pt x="368" y="241"/>
                  <a:pt x="368" y="240"/>
                </a:cubicBezTo>
                <a:cubicBezTo>
                  <a:pt x="544" y="308"/>
                  <a:pt x="544" y="308"/>
                  <a:pt x="544" y="308"/>
                </a:cubicBezTo>
                <a:lnTo>
                  <a:pt x="536" y="339"/>
                </a:lnTo>
                <a:close/>
                <a:moveTo>
                  <a:pt x="360" y="243"/>
                </a:moveTo>
                <a:cubicBezTo>
                  <a:pt x="311" y="429"/>
                  <a:pt x="311" y="429"/>
                  <a:pt x="311" y="429"/>
                </a:cubicBezTo>
                <a:cubicBezTo>
                  <a:pt x="311" y="429"/>
                  <a:pt x="310" y="429"/>
                  <a:pt x="310" y="429"/>
                </a:cubicBezTo>
                <a:cubicBezTo>
                  <a:pt x="309" y="429"/>
                  <a:pt x="308" y="430"/>
                  <a:pt x="307" y="430"/>
                </a:cubicBezTo>
                <a:cubicBezTo>
                  <a:pt x="232" y="323"/>
                  <a:pt x="232" y="323"/>
                  <a:pt x="232" y="323"/>
                </a:cubicBezTo>
                <a:cubicBezTo>
                  <a:pt x="358" y="241"/>
                  <a:pt x="358" y="241"/>
                  <a:pt x="358" y="241"/>
                </a:cubicBezTo>
                <a:cubicBezTo>
                  <a:pt x="358" y="242"/>
                  <a:pt x="359" y="243"/>
                  <a:pt x="360" y="243"/>
                </a:cubicBezTo>
                <a:close/>
                <a:moveTo>
                  <a:pt x="306" y="431"/>
                </a:moveTo>
                <a:cubicBezTo>
                  <a:pt x="305" y="431"/>
                  <a:pt x="305" y="432"/>
                  <a:pt x="305" y="432"/>
                </a:cubicBezTo>
                <a:cubicBezTo>
                  <a:pt x="184" y="360"/>
                  <a:pt x="184" y="360"/>
                  <a:pt x="184" y="360"/>
                </a:cubicBezTo>
                <a:cubicBezTo>
                  <a:pt x="184" y="360"/>
                  <a:pt x="185" y="359"/>
                  <a:pt x="185" y="358"/>
                </a:cubicBezTo>
                <a:cubicBezTo>
                  <a:pt x="185" y="357"/>
                  <a:pt x="184" y="356"/>
                  <a:pt x="184" y="355"/>
                </a:cubicBezTo>
                <a:cubicBezTo>
                  <a:pt x="231" y="324"/>
                  <a:pt x="231" y="324"/>
                  <a:pt x="231" y="324"/>
                </a:cubicBezTo>
                <a:lnTo>
                  <a:pt x="306" y="431"/>
                </a:lnTo>
                <a:close/>
                <a:moveTo>
                  <a:pt x="183" y="353"/>
                </a:moveTo>
                <a:cubicBezTo>
                  <a:pt x="182" y="353"/>
                  <a:pt x="182" y="352"/>
                  <a:pt x="181" y="352"/>
                </a:cubicBezTo>
                <a:cubicBezTo>
                  <a:pt x="202" y="282"/>
                  <a:pt x="202" y="282"/>
                  <a:pt x="202" y="282"/>
                </a:cubicBezTo>
                <a:cubicBezTo>
                  <a:pt x="230" y="323"/>
                  <a:pt x="230" y="323"/>
                  <a:pt x="230" y="323"/>
                </a:cubicBezTo>
                <a:lnTo>
                  <a:pt x="183" y="353"/>
                </a:lnTo>
                <a:close/>
                <a:moveTo>
                  <a:pt x="183" y="362"/>
                </a:moveTo>
                <a:cubicBezTo>
                  <a:pt x="304" y="433"/>
                  <a:pt x="304" y="433"/>
                  <a:pt x="304" y="433"/>
                </a:cubicBezTo>
                <a:cubicBezTo>
                  <a:pt x="304" y="434"/>
                  <a:pt x="303" y="435"/>
                  <a:pt x="303" y="436"/>
                </a:cubicBezTo>
                <a:cubicBezTo>
                  <a:pt x="303" y="436"/>
                  <a:pt x="303" y="436"/>
                  <a:pt x="303" y="436"/>
                </a:cubicBezTo>
                <a:cubicBezTo>
                  <a:pt x="211" y="448"/>
                  <a:pt x="211" y="448"/>
                  <a:pt x="211" y="448"/>
                </a:cubicBezTo>
                <a:cubicBezTo>
                  <a:pt x="181" y="364"/>
                  <a:pt x="181" y="364"/>
                  <a:pt x="181" y="364"/>
                </a:cubicBezTo>
                <a:cubicBezTo>
                  <a:pt x="182" y="363"/>
                  <a:pt x="183" y="362"/>
                  <a:pt x="183" y="362"/>
                </a:cubicBezTo>
                <a:close/>
                <a:moveTo>
                  <a:pt x="304" y="438"/>
                </a:moveTo>
                <a:cubicBezTo>
                  <a:pt x="304" y="440"/>
                  <a:pt x="306" y="442"/>
                  <a:pt x="308" y="442"/>
                </a:cubicBezTo>
                <a:cubicBezTo>
                  <a:pt x="272" y="609"/>
                  <a:pt x="272" y="609"/>
                  <a:pt x="272" y="609"/>
                </a:cubicBezTo>
                <a:cubicBezTo>
                  <a:pt x="272" y="609"/>
                  <a:pt x="271" y="609"/>
                  <a:pt x="271" y="609"/>
                </a:cubicBezTo>
                <a:cubicBezTo>
                  <a:pt x="271" y="609"/>
                  <a:pt x="270" y="609"/>
                  <a:pt x="270" y="610"/>
                </a:cubicBezTo>
                <a:cubicBezTo>
                  <a:pt x="212" y="449"/>
                  <a:pt x="212" y="449"/>
                  <a:pt x="212" y="449"/>
                </a:cubicBezTo>
                <a:lnTo>
                  <a:pt x="304" y="438"/>
                </a:lnTo>
                <a:close/>
                <a:moveTo>
                  <a:pt x="275" y="622"/>
                </a:moveTo>
                <a:cubicBezTo>
                  <a:pt x="275" y="622"/>
                  <a:pt x="275" y="622"/>
                  <a:pt x="275" y="622"/>
                </a:cubicBezTo>
                <a:cubicBezTo>
                  <a:pt x="298" y="648"/>
                  <a:pt x="298" y="648"/>
                  <a:pt x="298" y="648"/>
                </a:cubicBezTo>
                <a:cubicBezTo>
                  <a:pt x="290" y="651"/>
                  <a:pt x="290" y="651"/>
                  <a:pt x="290" y="651"/>
                </a:cubicBezTo>
                <a:lnTo>
                  <a:pt x="275" y="622"/>
                </a:lnTo>
                <a:close/>
                <a:moveTo>
                  <a:pt x="276" y="620"/>
                </a:moveTo>
                <a:cubicBezTo>
                  <a:pt x="277" y="619"/>
                  <a:pt x="278" y="618"/>
                  <a:pt x="278" y="617"/>
                </a:cubicBezTo>
                <a:cubicBezTo>
                  <a:pt x="404" y="610"/>
                  <a:pt x="404" y="610"/>
                  <a:pt x="404" y="610"/>
                </a:cubicBezTo>
                <a:cubicBezTo>
                  <a:pt x="404" y="611"/>
                  <a:pt x="404" y="611"/>
                  <a:pt x="405" y="611"/>
                </a:cubicBezTo>
                <a:cubicBezTo>
                  <a:pt x="300" y="647"/>
                  <a:pt x="300" y="647"/>
                  <a:pt x="300" y="647"/>
                </a:cubicBezTo>
                <a:lnTo>
                  <a:pt x="276" y="620"/>
                </a:lnTo>
                <a:close/>
                <a:moveTo>
                  <a:pt x="616" y="611"/>
                </a:moveTo>
                <a:cubicBezTo>
                  <a:pt x="617" y="612"/>
                  <a:pt x="617" y="612"/>
                  <a:pt x="617" y="612"/>
                </a:cubicBezTo>
                <a:cubicBezTo>
                  <a:pt x="604" y="620"/>
                  <a:pt x="604" y="620"/>
                  <a:pt x="604" y="620"/>
                </a:cubicBezTo>
                <a:lnTo>
                  <a:pt x="616" y="611"/>
                </a:lnTo>
                <a:close/>
                <a:moveTo>
                  <a:pt x="609" y="599"/>
                </a:moveTo>
                <a:cubicBezTo>
                  <a:pt x="622" y="575"/>
                  <a:pt x="622" y="575"/>
                  <a:pt x="622" y="575"/>
                </a:cubicBezTo>
                <a:cubicBezTo>
                  <a:pt x="670" y="567"/>
                  <a:pt x="670" y="567"/>
                  <a:pt x="670" y="567"/>
                </a:cubicBezTo>
                <a:cubicBezTo>
                  <a:pt x="671" y="568"/>
                  <a:pt x="671" y="568"/>
                  <a:pt x="671" y="568"/>
                </a:cubicBezTo>
                <a:cubicBezTo>
                  <a:pt x="617" y="608"/>
                  <a:pt x="617" y="608"/>
                  <a:pt x="617" y="608"/>
                </a:cubicBezTo>
                <a:lnTo>
                  <a:pt x="609" y="599"/>
                </a:lnTo>
                <a:close/>
                <a:moveTo>
                  <a:pt x="677" y="558"/>
                </a:moveTo>
                <a:cubicBezTo>
                  <a:pt x="676" y="558"/>
                  <a:pt x="676" y="559"/>
                  <a:pt x="675" y="559"/>
                </a:cubicBezTo>
                <a:cubicBezTo>
                  <a:pt x="657" y="514"/>
                  <a:pt x="657" y="514"/>
                  <a:pt x="657" y="514"/>
                </a:cubicBezTo>
                <a:cubicBezTo>
                  <a:pt x="695" y="447"/>
                  <a:pt x="695" y="447"/>
                  <a:pt x="695" y="447"/>
                </a:cubicBezTo>
                <a:cubicBezTo>
                  <a:pt x="696" y="448"/>
                  <a:pt x="696" y="448"/>
                  <a:pt x="697" y="448"/>
                </a:cubicBezTo>
                <a:cubicBezTo>
                  <a:pt x="697" y="495"/>
                  <a:pt x="697" y="495"/>
                  <a:pt x="697" y="495"/>
                </a:cubicBezTo>
                <a:cubicBezTo>
                  <a:pt x="678" y="559"/>
                  <a:pt x="678" y="559"/>
                  <a:pt x="678" y="559"/>
                </a:cubicBezTo>
                <a:cubicBezTo>
                  <a:pt x="678" y="559"/>
                  <a:pt x="677" y="558"/>
                  <a:pt x="677" y="558"/>
                </a:cubicBezTo>
                <a:close/>
                <a:moveTo>
                  <a:pt x="699" y="448"/>
                </a:moveTo>
                <a:cubicBezTo>
                  <a:pt x="701" y="447"/>
                  <a:pt x="703" y="446"/>
                  <a:pt x="704" y="444"/>
                </a:cubicBezTo>
                <a:cubicBezTo>
                  <a:pt x="712" y="447"/>
                  <a:pt x="712" y="447"/>
                  <a:pt x="712" y="447"/>
                </a:cubicBezTo>
                <a:cubicBezTo>
                  <a:pt x="699" y="490"/>
                  <a:pt x="699" y="490"/>
                  <a:pt x="699" y="490"/>
                </a:cubicBezTo>
                <a:lnTo>
                  <a:pt x="699" y="448"/>
                </a:lnTo>
                <a:close/>
                <a:moveTo>
                  <a:pt x="704" y="443"/>
                </a:moveTo>
                <a:cubicBezTo>
                  <a:pt x="704" y="442"/>
                  <a:pt x="704" y="442"/>
                  <a:pt x="704" y="441"/>
                </a:cubicBezTo>
                <a:cubicBezTo>
                  <a:pt x="704" y="440"/>
                  <a:pt x="704" y="438"/>
                  <a:pt x="703" y="437"/>
                </a:cubicBezTo>
                <a:cubicBezTo>
                  <a:pt x="720" y="420"/>
                  <a:pt x="720" y="420"/>
                  <a:pt x="720" y="420"/>
                </a:cubicBezTo>
                <a:cubicBezTo>
                  <a:pt x="713" y="446"/>
                  <a:pt x="713" y="446"/>
                  <a:pt x="713" y="446"/>
                </a:cubicBezTo>
                <a:lnTo>
                  <a:pt x="704" y="443"/>
                </a:lnTo>
                <a:close/>
                <a:moveTo>
                  <a:pt x="714" y="410"/>
                </a:moveTo>
                <a:cubicBezTo>
                  <a:pt x="739" y="358"/>
                  <a:pt x="739" y="358"/>
                  <a:pt x="739" y="358"/>
                </a:cubicBezTo>
                <a:cubicBezTo>
                  <a:pt x="722" y="415"/>
                  <a:pt x="722" y="415"/>
                  <a:pt x="722" y="415"/>
                </a:cubicBezTo>
                <a:lnTo>
                  <a:pt x="714" y="410"/>
                </a:lnTo>
                <a:close/>
                <a:moveTo>
                  <a:pt x="744" y="342"/>
                </a:moveTo>
                <a:cubicBezTo>
                  <a:pt x="744" y="342"/>
                  <a:pt x="743" y="342"/>
                  <a:pt x="743" y="342"/>
                </a:cubicBezTo>
                <a:cubicBezTo>
                  <a:pt x="741" y="342"/>
                  <a:pt x="740" y="343"/>
                  <a:pt x="739" y="344"/>
                </a:cubicBezTo>
                <a:cubicBezTo>
                  <a:pt x="704" y="308"/>
                  <a:pt x="704" y="308"/>
                  <a:pt x="704" y="308"/>
                </a:cubicBezTo>
                <a:cubicBezTo>
                  <a:pt x="755" y="303"/>
                  <a:pt x="755" y="303"/>
                  <a:pt x="755" y="303"/>
                </a:cubicBezTo>
                <a:lnTo>
                  <a:pt x="744" y="342"/>
                </a:lnTo>
                <a:close/>
                <a:moveTo>
                  <a:pt x="738" y="345"/>
                </a:moveTo>
                <a:cubicBezTo>
                  <a:pt x="737" y="345"/>
                  <a:pt x="737" y="346"/>
                  <a:pt x="737" y="347"/>
                </a:cubicBezTo>
                <a:cubicBezTo>
                  <a:pt x="648" y="332"/>
                  <a:pt x="648" y="332"/>
                  <a:pt x="648" y="332"/>
                </a:cubicBezTo>
                <a:cubicBezTo>
                  <a:pt x="640" y="315"/>
                  <a:pt x="640" y="315"/>
                  <a:pt x="640" y="315"/>
                </a:cubicBezTo>
                <a:cubicBezTo>
                  <a:pt x="702" y="308"/>
                  <a:pt x="702" y="308"/>
                  <a:pt x="702" y="308"/>
                </a:cubicBezTo>
                <a:lnTo>
                  <a:pt x="738" y="345"/>
                </a:lnTo>
                <a:close/>
                <a:moveTo>
                  <a:pt x="640" y="314"/>
                </a:moveTo>
                <a:cubicBezTo>
                  <a:pt x="625" y="282"/>
                  <a:pt x="625" y="282"/>
                  <a:pt x="625" y="282"/>
                </a:cubicBezTo>
                <a:cubicBezTo>
                  <a:pt x="653" y="258"/>
                  <a:pt x="653" y="258"/>
                  <a:pt x="653" y="258"/>
                </a:cubicBezTo>
                <a:cubicBezTo>
                  <a:pt x="701" y="307"/>
                  <a:pt x="701" y="307"/>
                  <a:pt x="701" y="307"/>
                </a:cubicBezTo>
                <a:lnTo>
                  <a:pt x="640" y="314"/>
                </a:lnTo>
                <a:close/>
                <a:moveTo>
                  <a:pt x="625" y="281"/>
                </a:moveTo>
                <a:cubicBezTo>
                  <a:pt x="581" y="185"/>
                  <a:pt x="581" y="185"/>
                  <a:pt x="581" y="185"/>
                </a:cubicBezTo>
                <a:cubicBezTo>
                  <a:pt x="581" y="185"/>
                  <a:pt x="581" y="185"/>
                  <a:pt x="581" y="185"/>
                </a:cubicBezTo>
                <a:cubicBezTo>
                  <a:pt x="652" y="257"/>
                  <a:pt x="652" y="257"/>
                  <a:pt x="652" y="257"/>
                </a:cubicBezTo>
                <a:lnTo>
                  <a:pt x="625" y="281"/>
                </a:lnTo>
                <a:close/>
                <a:moveTo>
                  <a:pt x="582" y="184"/>
                </a:moveTo>
                <a:cubicBezTo>
                  <a:pt x="582" y="183"/>
                  <a:pt x="583" y="183"/>
                  <a:pt x="583" y="183"/>
                </a:cubicBezTo>
                <a:cubicBezTo>
                  <a:pt x="688" y="226"/>
                  <a:pt x="688" y="226"/>
                  <a:pt x="688" y="226"/>
                </a:cubicBezTo>
                <a:cubicBezTo>
                  <a:pt x="653" y="256"/>
                  <a:pt x="653" y="256"/>
                  <a:pt x="653" y="256"/>
                </a:cubicBezTo>
                <a:lnTo>
                  <a:pt x="582" y="184"/>
                </a:lnTo>
                <a:close/>
                <a:moveTo>
                  <a:pt x="575" y="186"/>
                </a:moveTo>
                <a:cubicBezTo>
                  <a:pt x="551" y="278"/>
                  <a:pt x="551" y="278"/>
                  <a:pt x="551" y="278"/>
                </a:cubicBezTo>
                <a:cubicBezTo>
                  <a:pt x="499" y="201"/>
                  <a:pt x="499" y="201"/>
                  <a:pt x="499" y="201"/>
                </a:cubicBezTo>
                <a:cubicBezTo>
                  <a:pt x="571" y="182"/>
                  <a:pt x="571" y="182"/>
                  <a:pt x="571" y="182"/>
                </a:cubicBezTo>
                <a:cubicBezTo>
                  <a:pt x="572" y="184"/>
                  <a:pt x="573" y="185"/>
                  <a:pt x="575" y="186"/>
                </a:cubicBezTo>
                <a:close/>
                <a:moveTo>
                  <a:pt x="551" y="280"/>
                </a:moveTo>
                <a:cubicBezTo>
                  <a:pt x="544" y="306"/>
                  <a:pt x="544" y="306"/>
                  <a:pt x="544" y="306"/>
                </a:cubicBezTo>
                <a:cubicBezTo>
                  <a:pt x="369" y="238"/>
                  <a:pt x="369" y="238"/>
                  <a:pt x="369" y="238"/>
                </a:cubicBezTo>
                <a:cubicBezTo>
                  <a:pt x="369" y="238"/>
                  <a:pt x="369" y="237"/>
                  <a:pt x="369" y="237"/>
                </a:cubicBezTo>
                <a:cubicBezTo>
                  <a:pt x="369" y="237"/>
                  <a:pt x="369" y="236"/>
                  <a:pt x="369" y="236"/>
                </a:cubicBezTo>
                <a:cubicBezTo>
                  <a:pt x="497" y="202"/>
                  <a:pt x="497" y="202"/>
                  <a:pt x="497" y="202"/>
                </a:cubicBezTo>
                <a:lnTo>
                  <a:pt x="551" y="280"/>
                </a:lnTo>
                <a:close/>
                <a:moveTo>
                  <a:pt x="369" y="234"/>
                </a:moveTo>
                <a:cubicBezTo>
                  <a:pt x="368" y="233"/>
                  <a:pt x="367" y="232"/>
                  <a:pt x="366" y="231"/>
                </a:cubicBezTo>
                <a:cubicBezTo>
                  <a:pt x="418" y="94"/>
                  <a:pt x="418" y="94"/>
                  <a:pt x="418" y="94"/>
                </a:cubicBezTo>
                <a:cubicBezTo>
                  <a:pt x="418" y="94"/>
                  <a:pt x="419" y="94"/>
                  <a:pt x="419" y="94"/>
                </a:cubicBezTo>
                <a:cubicBezTo>
                  <a:pt x="420" y="94"/>
                  <a:pt x="422" y="94"/>
                  <a:pt x="422" y="93"/>
                </a:cubicBezTo>
                <a:cubicBezTo>
                  <a:pt x="496" y="200"/>
                  <a:pt x="496" y="200"/>
                  <a:pt x="496" y="200"/>
                </a:cubicBezTo>
                <a:lnTo>
                  <a:pt x="369" y="234"/>
                </a:lnTo>
                <a:close/>
                <a:moveTo>
                  <a:pt x="416" y="93"/>
                </a:moveTo>
                <a:cubicBezTo>
                  <a:pt x="364" y="230"/>
                  <a:pt x="364" y="230"/>
                  <a:pt x="364" y="230"/>
                </a:cubicBezTo>
                <a:cubicBezTo>
                  <a:pt x="364" y="230"/>
                  <a:pt x="363" y="230"/>
                  <a:pt x="363" y="230"/>
                </a:cubicBezTo>
                <a:cubicBezTo>
                  <a:pt x="362" y="230"/>
                  <a:pt x="361" y="230"/>
                  <a:pt x="360" y="231"/>
                </a:cubicBezTo>
                <a:cubicBezTo>
                  <a:pt x="312" y="153"/>
                  <a:pt x="312" y="153"/>
                  <a:pt x="312" y="153"/>
                </a:cubicBezTo>
                <a:cubicBezTo>
                  <a:pt x="414" y="91"/>
                  <a:pt x="414" y="91"/>
                  <a:pt x="414" y="91"/>
                </a:cubicBezTo>
                <a:cubicBezTo>
                  <a:pt x="415" y="92"/>
                  <a:pt x="415" y="93"/>
                  <a:pt x="416" y="93"/>
                </a:cubicBezTo>
                <a:close/>
                <a:moveTo>
                  <a:pt x="175" y="243"/>
                </a:moveTo>
                <a:cubicBezTo>
                  <a:pt x="201" y="280"/>
                  <a:pt x="201" y="280"/>
                  <a:pt x="201" y="280"/>
                </a:cubicBezTo>
                <a:cubicBezTo>
                  <a:pt x="179" y="351"/>
                  <a:pt x="179" y="351"/>
                  <a:pt x="179" y="351"/>
                </a:cubicBezTo>
                <a:cubicBezTo>
                  <a:pt x="179" y="351"/>
                  <a:pt x="179" y="351"/>
                  <a:pt x="178" y="351"/>
                </a:cubicBezTo>
                <a:cubicBezTo>
                  <a:pt x="173" y="244"/>
                  <a:pt x="173" y="244"/>
                  <a:pt x="173" y="244"/>
                </a:cubicBezTo>
                <a:cubicBezTo>
                  <a:pt x="174" y="244"/>
                  <a:pt x="174" y="243"/>
                  <a:pt x="175" y="243"/>
                </a:cubicBezTo>
                <a:close/>
                <a:moveTo>
                  <a:pt x="178" y="364"/>
                </a:moveTo>
                <a:cubicBezTo>
                  <a:pt x="178" y="364"/>
                  <a:pt x="179" y="364"/>
                  <a:pt x="179" y="364"/>
                </a:cubicBezTo>
                <a:cubicBezTo>
                  <a:pt x="210" y="448"/>
                  <a:pt x="210" y="448"/>
                  <a:pt x="210" y="448"/>
                </a:cubicBezTo>
                <a:cubicBezTo>
                  <a:pt x="109" y="461"/>
                  <a:pt x="109" y="461"/>
                  <a:pt x="109" y="461"/>
                </a:cubicBezTo>
                <a:cubicBezTo>
                  <a:pt x="109" y="460"/>
                  <a:pt x="108" y="458"/>
                  <a:pt x="107" y="458"/>
                </a:cubicBezTo>
                <a:cubicBezTo>
                  <a:pt x="175" y="363"/>
                  <a:pt x="175" y="363"/>
                  <a:pt x="175" y="363"/>
                </a:cubicBezTo>
                <a:cubicBezTo>
                  <a:pt x="176" y="364"/>
                  <a:pt x="177" y="364"/>
                  <a:pt x="178" y="364"/>
                </a:cubicBezTo>
                <a:close/>
                <a:moveTo>
                  <a:pt x="107" y="468"/>
                </a:moveTo>
                <a:cubicBezTo>
                  <a:pt x="266" y="612"/>
                  <a:pt x="266" y="612"/>
                  <a:pt x="266" y="612"/>
                </a:cubicBezTo>
                <a:cubicBezTo>
                  <a:pt x="265" y="613"/>
                  <a:pt x="265" y="615"/>
                  <a:pt x="265" y="616"/>
                </a:cubicBezTo>
                <a:cubicBezTo>
                  <a:pt x="265" y="616"/>
                  <a:pt x="265" y="616"/>
                  <a:pt x="265" y="616"/>
                </a:cubicBezTo>
                <a:cubicBezTo>
                  <a:pt x="203" y="628"/>
                  <a:pt x="203" y="628"/>
                  <a:pt x="203" y="628"/>
                </a:cubicBezTo>
                <a:cubicBezTo>
                  <a:pt x="107" y="468"/>
                  <a:pt x="107" y="468"/>
                  <a:pt x="107" y="468"/>
                </a:cubicBezTo>
                <a:cubicBezTo>
                  <a:pt x="107" y="468"/>
                  <a:pt x="107" y="468"/>
                  <a:pt x="107" y="468"/>
                </a:cubicBezTo>
                <a:close/>
                <a:moveTo>
                  <a:pt x="265" y="618"/>
                </a:moveTo>
                <a:cubicBezTo>
                  <a:pt x="265" y="619"/>
                  <a:pt x="266" y="620"/>
                  <a:pt x="266" y="620"/>
                </a:cubicBezTo>
                <a:cubicBezTo>
                  <a:pt x="225" y="664"/>
                  <a:pt x="225" y="664"/>
                  <a:pt x="225" y="664"/>
                </a:cubicBezTo>
                <a:cubicBezTo>
                  <a:pt x="204" y="629"/>
                  <a:pt x="204" y="629"/>
                  <a:pt x="204" y="629"/>
                </a:cubicBezTo>
                <a:lnTo>
                  <a:pt x="265" y="618"/>
                </a:lnTo>
                <a:close/>
                <a:moveTo>
                  <a:pt x="262" y="627"/>
                </a:moveTo>
                <a:cubicBezTo>
                  <a:pt x="233" y="667"/>
                  <a:pt x="233" y="667"/>
                  <a:pt x="233" y="667"/>
                </a:cubicBezTo>
                <a:cubicBezTo>
                  <a:pt x="232" y="666"/>
                  <a:pt x="231" y="666"/>
                  <a:pt x="229" y="666"/>
                </a:cubicBezTo>
                <a:cubicBezTo>
                  <a:pt x="228" y="666"/>
                  <a:pt x="228" y="666"/>
                  <a:pt x="227" y="667"/>
                </a:cubicBezTo>
                <a:cubicBezTo>
                  <a:pt x="226" y="666"/>
                  <a:pt x="226" y="666"/>
                  <a:pt x="226" y="666"/>
                </a:cubicBezTo>
                <a:lnTo>
                  <a:pt x="262" y="627"/>
                </a:lnTo>
                <a:close/>
                <a:moveTo>
                  <a:pt x="225" y="667"/>
                </a:moveTo>
                <a:cubicBezTo>
                  <a:pt x="224" y="668"/>
                  <a:pt x="223" y="670"/>
                  <a:pt x="223" y="671"/>
                </a:cubicBezTo>
                <a:cubicBezTo>
                  <a:pt x="221" y="671"/>
                  <a:pt x="221" y="671"/>
                  <a:pt x="221" y="671"/>
                </a:cubicBezTo>
                <a:cubicBezTo>
                  <a:pt x="225" y="667"/>
                  <a:pt x="225" y="667"/>
                  <a:pt x="225" y="667"/>
                </a:cubicBezTo>
                <a:close/>
                <a:moveTo>
                  <a:pt x="223" y="673"/>
                </a:moveTo>
                <a:cubicBezTo>
                  <a:pt x="223" y="674"/>
                  <a:pt x="223" y="676"/>
                  <a:pt x="224" y="677"/>
                </a:cubicBezTo>
                <a:cubicBezTo>
                  <a:pt x="169" y="728"/>
                  <a:pt x="169" y="728"/>
                  <a:pt x="169" y="728"/>
                </a:cubicBezTo>
                <a:cubicBezTo>
                  <a:pt x="220" y="673"/>
                  <a:pt x="220" y="673"/>
                  <a:pt x="220" y="673"/>
                </a:cubicBezTo>
                <a:lnTo>
                  <a:pt x="223" y="673"/>
                </a:lnTo>
                <a:close/>
                <a:moveTo>
                  <a:pt x="160" y="738"/>
                </a:moveTo>
                <a:cubicBezTo>
                  <a:pt x="225" y="678"/>
                  <a:pt x="225" y="678"/>
                  <a:pt x="225" y="678"/>
                </a:cubicBezTo>
                <a:cubicBezTo>
                  <a:pt x="226" y="679"/>
                  <a:pt x="228" y="679"/>
                  <a:pt x="229" y="679"/>
                </a:cubicBezTo>
                <a:cubicBezTo>
                  <a:pt x="233" y="679"/>
                  <a:pt x="236" y="676"/>
                  <a:pt x="236" y="673"/>
                </a:cubicBezTo>
                <a:cubicBezTo>
                  <a:pt x="236" y="672"/>
                  <a:pt x="236" y="672"/>
                  <a:pt x="236" y="671"/>
                </a:cubicBezTo>
                <a:cubicBezTo>
                  <a:pt x="289" y="653"/>
                  <a:pt x="289" y="653"/>
                  <a:pt x="289" y="653"/>
                </a:cubicBezTo>
                <a:cubicBezTo>
                  <a:pt x="297" y="667"/>
                  <a:pt x="297" y="667"/>
                  <a:pt x="297" y="667"/>
                </a:cubicBezTo>
                <a:cubicBezTo>
                  <a:pt x="160" y="738"/>
                  <a:pt x="160" y="738"/>
                  <a:pt x="160" y="738"/>
                </a:cubicBezTo>
                <a:cubicBezTo>
                  <a:pt x="160" y="738"/>
                  <a:pt x="160" y="738"/>
                  <a:pt x="160" y="738"/>
                </a:cubicBezTo>
                <a:close/>
                <a:moveTo>
                  <a:pt x="291" y="652"/>
                </a:moveTo>
                <a:cubicBezTo>
                  <a:pt x="299" y="649"/>
                  <a:pt x="299" y="649"/>
                  <a:pt x="299" y="649"/>
                </a:cubicBezTo>
                <a:cubicBezTo>
                  <a:pt x="310" y="661"/>
                  <a:pt x="310" y="661"/>
                  <a:pt x="310" y="661"/>
                </a:cubicBezTo>
                <a:cubicBezTo>
                  <a:pt x="299" y="667"/>
                  <a:pt x="299" y="667"/>
                  <a:pt x="299" y="667"/>
                </a:cubicBezTo>
                <a:lnTo>
                  <a:pt x="291" y="652"/>
                </a:lnTo>
                <a:close/>
                <a:moveTo>
                  <a:pt x="301" y="648"/>
                </a:moveTo>
                <a:cubicBezTo>
                  <a:pt x="401" y="614"/>
                  <a:pt x="401" y="614"/>
                  <a:pt x="401" y="614"/>
                </a:cubicBezTo>
                <a:cubicBezTo>
                  <a:pt x="311" y="660"/>
                  <a:pt x="311" y="660"/>
                  <a:pt x="311" y="660"/>
                </a:cubicBezTo>
                <a:lnTo>
                  <a:pt x="301" y="648"/>
                </a:lnTo>
                <a:close/>
                <a:moveTo>
                  <a:pt x="405" y="613"/>
                </a:moveTo>
                <a:cubicBezTo>
                  <a:pt x="406" y="614"/>
                  <a:pt x="407" y="615"/>
                  <a:pt x="409" y="616"/>
                </a:cubicBezTo>
                <a:cubicBezTo>
                  <a:pt x="381" y="739"/>
                  <a:pt x="381" y="739"/>
                  <a:pt x="381" y="739"/>
                </a:cubicBezTo>
                <a:cubicBezTo>
                  <a:pt x="312" y="661"/>
                  <a:pt x="312" y="661"/>
                  <a:pt x="312" y="661"/>
                </a:cubicBezTo>
                <a:lnTo>
                  <a:pt x="405" y="613"/>
                </a:lnTo>
                <a:close/>
                <a:moveTo>
                  <a:pt x="417" y="612"/>
                </a:moveTo>
                <a:cubicBezTo>
                  <a:pt x="552" y="658"/>
                  <a:pt x="552" y="658"/>
                  <a:pt x="552" y="658"/>
                </a:cubicBezTo>
                <a:cubicBezTo>
                  <a:pt x="427" y="755"/>
                  <a:pt x="427" y="755"/>
                  <a:pt x="427" y="755"/>
                </a:cubicBezTo>
                <a:cubicBezTo>
                  <a:pt x="412" y="616"/>
                  <a:pt x="412" y="616"/>
                  <a:pt x="412" y="616"/>
                </a:cubicBezTo>
                <a:cubicBezTo>
                  <a:pt x="414" y="615"/>
                  <a:pt x="416" y="614"/>
                  <a:pt x="417" y="612"/>
                </a:cubicBezTo>
                <a:close/>
                <a:moveTo>
                  <a:pt x="418" y="611"/>
                </a:moveTo>
                <a:cubicBezTo>
                  <a:pt x="584" y="629"/>
                  <a:pt x="584" y="629"/>
                  <a:pt x="584" y="629"/>
                </a:cubicBezTo>
                <a:cubicBezTo>
                  <a:pt x="584" y="630"/>
                  <a:pt x="585" y="631"/>
                  <a:pt x="585" y="632"/>
                </a:cubicBezTo>
                <a:cubicBezTo>
                  <a:pt x="553" y="657"/>
                  <a:pt x="553" y="657"/>
                  <a:pt x="553" y="657"/>
                </a:cubicBezTo>
                <a:lnTo>
                  <a:pt x="418" y="611"/>
                </a:lnTo>
                <a:close/>
                <a:moveTo>
                  <a:pt x="597" y="626"/>
                </a:moveTo>
                <a:cubicBezTo>
                  <a:pt x="618" y="613"/>
                  <a:pt x="618" y="613"/>
                  <a:pt x="618" y="613"/>
                </a:cubicBezTo>
                <a:cubicBezTo>
                  <a:pt x="695" y="703"/>
                  <a:pt x="695" y="703"/>
                  <a:pt x="695" y="703"/>
                </a:cubicBezTo>
                <a:cubicBezTo>
                  <a:pt x="695" y="703"/>
                  <a:pt x="695" y="703"/>
                  <a:pt x="695" y="703"/>
                </a:cubicBezTo>
                <a:cubicBezTo>
                  <a:pt x="597" y="632"/>
                  <a:pt x="597" y="632"/>
                  <a:pt x="597" y="632"/>
                </a:cubicBezTo>
                <a:cubicBezTo>
                  <a:pt x="597" y="631"/>
                  <a:pt x="598" y="630"/>
                  <a:pt x="598" y="628"/>
                </a:cubicBezTo>
                <a:cubicBezTo>
                  <a:pt x="598" y="628"/>
                  <a:pt x="597" y="627"/>
                  <a:pt x="597" y="626"/>
                </a:cubicBezTo>
                <a:close/>
                <a:moveTo>
                  <a:pt x="696" y="702"/>
                </a:moveTo>
                <a:cubicBezTo>
                  <a:pt x="620" y="612"/>
                  <a:pt x="620" y="612"/>
                  <a:pt x="620" y="612"/>
                </a:cubicBezTo>
                <a:cubicBezTo>
                  <a:pt x="678" y="578"/>
                  <a:pt x="678" y="578"/>
                  <a:pt x="678" y="578"/>
                </a:cubicBezTo>
                <a:cubicBezTo>
                  <a:pt x="698" y="701"/>
                  <a:pt x="698" y="701"/>
                  <a:pt x="698" y="701"/>
                </a:cubicBezTo>
                <a:cubicBezTo>
                  <a:pt x="697" y="701"/>
                  <a:pt x="696" y="701"/>
                  <a:pt x="696" y="702"/>
                </a:cubicBezTo>
                <a:close/>
                <a:moveTo>
                  <a:pt x="619" y="611"/>
                </a:moveTo>
                <a:cubicBezTo>
                  <a:pt x="618" y="610"/>
                  <a:pt x="618" y="610"/>
                  <a:pt x="618" y="610"/>
                </a:cubicBezTo>
                <a:cubicBezTo>
                  <a:pt x="672" y="570"/>
                  <a:pt x="672" y="570"/>
                  <a:pt x="672" y="570"/>
                </a:cubicBezTo>
                <a:cubicBezTo>
                  <a:pt x="673" y="571"/>
                  <a:pt x="675" y="572"/>
                  <a:pt x="677" y="572"/>
                </a:cubicBezTo>
                <a:cubicBezTo>
                  <a:pt x="677" y="572"/>
                  <a:pt x="677" y="572"/>
                  <a:pt x="677" y="572"/>
                </a:cubicBezTo>
                <a:cubicBezTo>
                  <a:pt x="678" y="576"/>
                  <a:pt x="678" y="576"/>
                  <a:pt x="678" y="576"/>
                </a:cubicBezTo>
                <a:lnTo>
                  <a:pt x="619" y="611"/>
                </a:lnTo>
                <a:close/>
                <a:moveTo>
                  <a:pt x="679" y="559"/>
                </a:moveTo>
                <a:cubicBezTo>
                  <a:pt x="697" y="501"/>
                  <a:pt x="697" y="501"/>
                  <a:pt x="697" y="501"/>
                </a:cubicBezTo>
                <a:cubicBezTo>
                  <a:pt x="698" y="554"/>
                  <a:pt x="698" y="554"/>
                  <a:pt x="698" y="554"/>
                </a:cubicBezTo>
                <a:cubicBezTo>
                  <a:pt x="682" y="561"/>
                  <a:pt x="682" y="561"/>
                  <a:pt x="682" y="561"/>
                </a:cubicBezTo>
                <a:cubicBezTo>
                  <a:pt x="682" y="560"/>
                  <a:pt x="681" y="560"/>
                  <a:pt x="679" y="559"/>
                </a:cubicBezTo>
                <a:close/>
                <a:moveTo>
                  <a:pt x="699" y="496"/>
                </a:moveTo>
                <a:cubicBezTo>
                  <a:pt x="714" y="448"/>
                  <a:pt x="714" y="448"/>
                  <a:pt x="714" y="448"/>
                </a:cubicBezTo>
                <a:cubicBezTo>
                  <a:pt x="822" y="486"/>
                  <a:pt x="822" y="486"/>
                  <a:pt x="822" y="486"/>
                </a:cubicBezTo>
                <a:cubicBezTo>
                  <a:pt x="822" y="486"/>
                  <a:pt x="822" y="487"/>
                  <a:pt x="822" y="487"/>
                </a:cubicBezTo>
                <a:cubicBezTo>
                  <a:pt x="822" y="488"/>
                  <a:pt x="822" y="489"/>
                  <a:pt x="822" y="490"/>
                </a:cubicBezTo>
                <a:cubicBezTo>
                  <a:pt x="699" y="553"/>
                  <a:pt x="699" y="553"/>
                  <a:pt x="699" y="553"/>
                </a:cubicBezTo>
                <a:lnTo>
                  <a:pt x="699" y="496"/>
                </a:lnTo>
                <a:close/>
                <a:moveTo>
                  <a:pt x="824" y="483"/>
                </a:moveTo>
                <a:cubicBezTo>
                  <a:pt x="724" y="416"/>
                  <a:pt x="724" y="416"/>
                  <a:pt x="724" y="416"/>
                </a:cubicBezTo>
                <a:cubicBezTo>
                  <a:pt x="761" y="380"/>
                  <a:pt x="761" y="380"/>
                  <a:pt x="761" y="380"/>
                </a:cubicBezTo>
                <a:cubicBezTo>
                  <a:pt x="825" y="482"/>
                  <a:pt x="825" y="482"/>
                  <a:pt x="825" y="482"/>
                </a:cubicBezTo>
                <a:cubicBezTo>
                  <a:pt x="824" y="482"/>
                  <a:pt x="824" y="483"/>
                  <a:pt x="824" y="483"/>
                </a:cubicBezTo>
                <a:close/>
                <a:moveTo>
                  <a:pt x="724" y="415"/>
                </a:moveTo>
                <a:cubicBezTo>
                  <a:pt x="742" y="355"/>
                  <a:pt x="742" y="355"/>
                  <a:pt x="742" y="355"/>
                </a:cubicBezTo>
                <a:cubicBezTo>
                  <a:pt x="742" y="355"/>
                  <a:pt x="743" y="356"/>
                  <a:pt x="743" y="356"/>
                </a:cubicBezTo>
                <a:cubicBezTo>
                  <a:pt x="744" y="356"/>
                  <a:pt x="745" y="355"/>
                  <a:pt x="746" y="355"/>
                </a:cubicBezTo>
                <a:cubicBezTo>
                  <a:pt x="761" y="379"/>
                  <a:pt x="761" y="379"/>
                  <a:pt x="761" y="379"/>
                </a:cubicBezTo>
                <a:lnTo>
                  <a:pt x="724" y="415"/>
                </a:lnTo>
                <a:close/>
                <a:moveTo>
                  <a:pt x="747" y="354"/>
                </a:moveTo>
                <a:cubicBezTo>
                  <a:pt x="749" y="353"/>
                  <a:pt x="750" y="351"/>
                  <a:pt x="750" y="349"/>
                </a:cubicBezTo>
                <a:cubicBezTo>
                  <a:pt x="750" y="348"/>
                  <a:pt x="750" y="347"/>
                  <a:pt x="749" y="346"/>
                </a:cubicBezTo>
                <a:cubicBezTo>
                  <a:pt x="845" y="296"/>
                  <a:pt x="845" y="296"/>
                  <a:pt x="845" y="296"/>
                </a:cubicBezTo>
                <a:cubicBezTo>
                  <a:pt x="845" y="296"/>
                  <a:pt x="845" y="296"/>
                  <a:pt x="845" y="296"/>
                </a:cubicBezTo>
                <a:cubicBezTo>
                  <a:pt x="762" y="378"/>
                  <a:pt x="762" y="378"/>
                  <a:pt x="762" y="378"/>
                </a:cubicBezTo>
                <a:lnTo>
                  <a:pt x="747" y="354"/>
                </a:lnTo>
                <a:close/>
                <a:moveTo>
                  <a:pt x="844" y="292"/>
                </a:moveTo>
                <a:cubicBezTo>
                  <a:pt x="757" y="301"/>
                  <a:pt x="757" y="301"/>
                  <a:pt x="757" y="301"/>
                </a:cubicBezTo>
                <a:cubicBezTo>
                  <a:pt x="768" y="259"/>
                  <a:pt x="768" y="259"/>
                  <a:pt x="768" y="259"/>
                </a:cubicBezTo>
                <a:cubicBezTo>
                  <a:pt x="844" y="290"/>
                  <a:pt x="844" y="290"/>
                  <a:pt x="844" y="290"/>
                </a:cubicBezTo>
                <a:cubicBezTo>
                  <a:pt x="844" y="291"/>
                  <a:pt x="844" y="291"/>
                  <a:pt x="844" y="292"/>
                </a:cubicBezTo>
                <a:close/>
                <a:moveTo>
                  <a:pt x="755" y="301"/>
                </a:moveTo>
                <a:cubicBezTo>
                  <a:pt x="703" y="307"/>
                  <a:pt x="703" y="307"/>
                  <a:pt x="703" y="307"/>
                </a:cubicBezTo>
                <a:cubicBezTo>
                  <a:pt x="654" y="257"/>
                  <a:pt x="654" y="257"/>
                  <a:pt x="654" y="257"/>
                </a:cubicBezTo>
                <a:cubicBezTo>
                  <a:pt x="689" y="227"/>
                  <a:pt x="689" y="227"/>
                  <a:pt x="689" y="227"/>
                </a:cubicBezTo>
                <a:cubicBezTo>
                  <a:pt x="767" y="258"/>
                  <a:pt x="767" y="258"/>
                  <a:pt x="767" y="258"/>
                </a:cubicBezTo>
                <a:lnTo>
                  <a:pt x="755" y="301"/>
                </a:lnTo>
                <a:close/>
                <a:moveTo>
                  <a:pt x="691" y="225"/>
                </a:moveTo>
                <a:cubicBezTo>
                  <a:pt x="798" y="132"/>
                  <a:pt x="798" y="132"/>
                  <a:pt x="798" y="132"/>
                </a:cubicBezTo>
                <a:cubicBezTo>
                  <a:pt x="799" y="132"/>
                  <a:pt x="800" y="133"/>
                  <a:pt x="800" y="133"/>
                </a:cubicBezTo>
                <a:cubicBezTo>
                  <a:pt x="767" y="257"/>
                  <a:pt x="767" y="257"/>
                  <a:pt x="767" y="257"/>
                </a:cubicBezTo>
                <a:lnTo>
                  <a:pt x="691" y="225"/>
                </a:lnTo>
                <a:close/>
                <a:moveTo>
                  <a:pt x="570" y="180"/>
                </a:moveTo>
                <a:cubicBezTo>
                  <a:pt x="498" y="200"/>
                  <a:pt x="498" y="200"/>
                  <a:pt x="498" y="200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4" y="92"/>
                  <a:pt x="424" y="92"/>
                  <a:pt x="425" y="91"/>
                </a:cubicBezTo>
                <a:cubicBezTo>
                  <a:pt x="571" y="177"/>
                  <a:pt x="571" y="177"/>
                  <a:pt x="571" y="177"/>
                </a:cubicBezTo>
                <a:cubicBezTo>
                  <a:pt x="571" y="178"/>
                  <a:pt x="570" y="178"/>
                  <a:pt x="570" y="179"/>
                </a:cubicBezTo>
                <a:cubicBezTo>
                  <a:pt x="570" y="180"/>
                  <a:pt x="570" y="180"/>
                  <a:pt x="570" y="180"/>
                </a:cubicBezTo>
                <a:close/>
                <a:moveTo>
                  <a:pt x="413" y="90"/>
                </a:moveTo>
                <a:cubicBezTo>
                  <a:pt x="311" y="152"/>
                  <a:pt x="311" y="152"/>
                  <a:pt x="311" y="152"/>
                </a:cubicBezTo>
                <a:cubicBezTo>
                  <a:pt x="268" y="81"/>
                  <a:pt x="268" y="81"/>
                  <a:pt x="268" y="81"/>
                </a:cubicBezTo>
                <a:cubicBezTo>
                  <a:pt x="269" y="80"/>
                  <a:pt x="270" y="79"/>
                  <a:pt x="270" y="77"/>
                </a:cubicBezTo>
                <a:cubicBezTo>
                  <a:pt x="413" y="87"/>
                  <a:pt x="413" y="87"/>
                  <a:pt x="413" y="87"/>
                </a:cubicBezTo>
                <a:cubicBezTo>
                  <a:pt x="413" y="88"/>
                  <a:pt x="413" y="89"/>
                  <a:pt x="413" y="90"/>
                </a:cubicBezTo>
                <a:close/>
                <a:moveTo>
                  <a:pt x="264" y="82"/>
                </a:moveTo>
                <a:cubicBezTo>
                  <a:pt x="265" y="82"/>
                  <a:pt x="266" y="82"/>
                  <a:pt x="266" y="82"/>
                </a:cubicBezTo>
                <a:cubicBezTo>
                  <a:pt x="310" y="153"/>
                  <a:pt x="310" y="153"/>
                  <a:pt x="310" y="153"/>
                </a:cubicBezTo>
                <a:cubicBezTo>
                  <a:pt x="226" y="204"/>
                  <a:pt x="226" y="204"/>
                  <a:pt x="226" y="204"/>
                </a:cubicBezTo>
                <a:cubicBezTo>
                  <a:pt x="262" y="82"/>
                  <a:pt x="262" y="82"/>
                  <a:pt x="262" y="82"/>
                </a:cubicBezTo>
                <a:cubicBezTo>
                  <a:pt x="263" y="82"/>
                  <a:pt x="263" y="82"/>
                  <a:pt x="264" y="82"/>
                </a:cubicBezTo>
                <a:close/>
                <a:moveTo>
                  <a:pt x="311" y="154"/>
                </a:moveTo>
                <a:cubicBezTo>
                  <a:pt x="358" y="232"/>
                  <a:pt x="358" y="232"/>
                  <a:pt x="358" y="232"/>
                </a:cubicBezTo>
                <a:cubicBezTo>
                  <a:pt x="357" y="233"/>
                  <a:pt x="356" y="234"/>
                  <a:pt x="356" y="236"/>
                </a:cubicBezTo>
                <a:cubicBezTo>
                  <a:pt x="216" y="236"/>
                  <a:pt x="216" y="236"/>
                  <a:pt x="216" y="236"/>
                </a:cubicBezTo>
                <a:cubicBezTo>
                  <a:pt x="225" y="206"/>
                  <a:pt x="225" y="206"/>
                  <a:pt x="225" y="206"/>
                </a:cubicBezTo>
                <a:lnTo>
                  <a:pt x="311" y="154"/>
                </a:lnTo>
                <a:close/>
                <a:moveTo>
                  <a:pt x="214" y="236"/>
                </a:moveTo>
                <a:cubicBezTo>
                  <a:pt x="178" y="236"/>
                  <a:pt x="178" y="236"/>
                  <a:pt x="178" y="236"/>
                </a:cubicBezTo>
                <a:cubicBezTo>
                  <a:pt x="178" y="236"/>
                  <a:pt x="178" y="235"/>
                  <a:pt x="178" y="234"/>
                </a:cubicBezTo>
                <a:cubicBezTo>
                  <a:pt x="223" y="207"/>
                  <a:pt x="223" y="207"/>
                  <a:pt x="223" y="207"/>
                </a:cubicBezTo>
                <a:lnTo>
                  <a:pt x="214" y="236"/>
                </a:lnTo>
                <a:close/>
                <a:moveTo>
                  <a:pt x="171" y="244"/>
                </a:moveTo>
                <a:cubicBezTo>
                  <a:pt x="177" y="351"/>
                  <a:pt x="177" y="351"/>
                  <a:pt x="177" y="351"/>
                </a:cubicBezTo>
                <a:cubicBezTo>
                  <a:pt x="174" y="351"/>
                  <a:pt x="173" y="353"/>
                  <a:pt x="172" y="355"/>
                </a:cubicBezTo>
                <a:cubicBezTo>
                  <a:pt x="139" y="347"/>
                  <a:pt x="139" y="347"/>
                  <a:pt x="139" y="347"/>
                </a:cubicBezTo>
                <a:cubicBezTo>
                  <a:pt x="170" y="244"/>
                  <a:pt x="170" y="244"/>
                  <a:pt x="170" y="244"/>
                </a:cubicBezTo>
                <a:cubicBezTo>
                  <a:pt x="171" y="244"/>
                  <a:pt x="171" y="244"/>
                  <a:pt x="171" y="244"/>
                </a:cubicBezTo>
                <a:close/>
                <a:moveTo>
                  <a:pt x="171" y="357"/>
                </a:moveTo>
                <a:cubicBezTo>
                  <a:pt x="171" y="357"/>
                  <a:pt x="171" y="357"/>
                  <a:pt x="171" y="358"/>
                </a:cubicBezTo>
                <a:cubicBezTo>
                  <a:pt x="171" y="360"/>
                  <a:pt x="172" y="361"/>
                  <a:pt x="173" y="363"/>
                </a:cubicBezTo>
                <a:cubicBezTo>
                  <a:pt x="106" y="457"/>
                  <a:pt x="106" y="457"/>
                  <a:pt x="106" y="457"/>
                </a:cubicBezTo>
                <a:cubicBezTo>
                  <a:pt x="106" y="457"/>
                  <a:pt x="106" y="456"/>
                  <a:pt x="105" y="456"/>
                </a:cubicBezTo>
                <a:cubicBezTo>
                  <a:pt x="139" y="348"/>
                  <a:pt x="139" y="348"/>
                  <a:pt x="139" y="348"/>
                </a:cubicBezTo>
                <a:lnTo>
                  <a:pt x="171" y="357"/>
                </a:lnTo>
                <a:close/>
                <a:moveTo>
                  <a:pt x="106" y="469"/>
                </a:moveTo>
                <a:cubicBezTo>
                  <a:pt x="202" y="628"/>
                  <a:pt x="202" y="628"/>
                  <a:pt x="202" y="628"/>
                </a:cubicBezTo>
                <a:cubicBezTo>
                  <a:pt x="137" y="640"/>
                  <a:pt x="137" y="640"/>
                  <a:pt x="137" y="640"/>
                </a:cubicBezTo>
                <a:cubicBezTo>
                  <a:pt x="105" y="469"/>
                  <a:pt x="105" y="469"/>
                  <a:pt x="105" y="469"/>
                </a:cubicBezTo>
                <a:cubicBezTo>
                  <a:pt x="105" y="469"/>
                  <a:pt x="105" y="469"/>
                  <a:pt x="106" y="469"/>
                </a:cubicBezTo>
                <a:close/>
                <a:moveTo>
                  <a:pt x="218" y="673"/>
                </a:moveTo>
                <a:cubicBezTo>
                  <a:pt x="159" y="737"/>
                  <a:pt x="159" y="737"/>
                  <a:pt x="159" y="737"/>
                </a:cubicBezTo>
                <a:cubicBezTo>
                  <a:pt x="158" y="736"/>
                  <a:pt x="156" y="735"/>
                  <a:pt x="155" y="735"/>
                </a:cubicBezTo>
                <a:cubicBezTo>
                  <a:pt x="155" y="735"/>
                  <a:pt x="154" y="735"/>
                  <a:pt x="154" y="735"/>
                </a:cubicBezTo>
                <a:cubicBezTo>
                  <a:pt x="142" y="667"/>
                  <a:pt x="142" y="667"/>
                  <a:pt x="142" y="667"/>
                </a:cubicBezTo>
                <a:lnTo>
                  <a:pt x="218" y="673"/>
                </a:lnTo>
                <a:close/>
                <a:moveTo>
                  <a:pt x="161" y="740"/>
                </a:moveTo>
                <a:cubicBezTo>
                  <a:pt x="298" y="669"/>
                  <a:pt x="298" y="669"/>
                  <a:pt x="298" y="669"/>
                </a:cubicBezTo>
                <a:cubicBezTo>
                  <a:pt x="356" y="780"/>
                  <a:pt x="356" y="780"/>
                  <a:pt x="356" y="780"/>
                </a:cubicBezTo>
                <a:cubicBezTo>
                  <a:pt x="161" y="743"/>
                  <a:pt x="161" y="743"/>
                  <a:pt x="161" y="743"/>
                </a:cubicBezTo>
                <a:cubicBezTo>
                  <a:pt x="161" y="742"/>
                  <a:pt x="161" y="742"/>
                  <a:pt x="161" y="742"/>
                </a:cubicBezTo>
                <a:cubicBezTo>
                  <a:pt x="161" y="741"/>
                  <a:pt x="161" y="740"/>
                  <a:pt x="161" y="740"/>
                </a:cubicBezTo>
                <a:close/>
                <a:moveTo>
                  <a:pt x="382" y="742"/>
                </a:moveTo>
                <a:cubicBezTo>
                  <a:pt x="407" y="770"/>
                  <a:pt x="407" y="770"/>
                  <a:pt x="407" y="770"/>
                </a:cubicBezTo>
                <a:cubicBezTo>
                  <a:pt x="387" y="786"/>
                  <a:pt x="387" y="786"/>
                  <a:pt x="387" y="786"/>
                </a:cubicBezTo>
                <a:cubicBezTo>
                  <a:pt x="373" y="783"/>
                  <a:pt x="373" y="783"/>
                  <a:pt x="373" y="783"/>
                </a:cubicBezTo>
                <a:lnTo>
                  <a:pt x="382" y="742"/>
                </a:lnTo>
                <a:close/>
                <a:moveTo>
                  <a:pt x="383" y="740"/>
                </a:moveTo>
                <a:cubicBezTo>
                  <a:pt x="410" y="616"/>
                  <a:pt x="410" y="616"/>
                  <a:pt x="410" y="616"/>
                </a:cubicBezTo>
                <a:cubicBezTo>
                  <a:pt x="411" y="616"/>
                  <a:pt x="411" y="616"/>
                  <a:pt x="411" y="616"/>
                </a:cubicBezTo>
                <a:cubicBezTo>
                  <a:pt x="425" y="756"/>
                  <a:pt x="425" y="756"/>
                  <a:pt x="425" y="756"/>
                </a:cubicBezTo>
                <a:cubicBezTo>
                  <a:pt x="408" y="769"/>
                  <a:pt x="408" y="769"/>
                  <a:pt x="408" y="769"/>
                </a:cubicBezTo>
                <a:lnTo>
                  <a:pt x="383" y="740"/>
                </a:lnTo>
                <a:close/>
                <a:moveTo>
                  <a:pt x="425" y="758"/>
                </a:moveTo>
                <a:cubicBezTo>
                  <a:pt x="428" y="788"/>
                  <a:pt x="428" y="788"/>
                  <a:pt x="428" y="788"/>
                </a:cubicBezTo>
                <a:cubicBezTo>
                  <a:pt x="428" y="788"/>
                  <a:pt x="427" y="789"/>
                  <a:pt x="426" y="789"/>
                </a:cubicBezTo>
                <a:cubicBezTo>
                  <a:pt x="409" y="770"/>
                  <a:pt x="409" y="770"/>
                  <a:pt x="409" y="770"/>
                </a:cubicBezTo>
                <a:lnTo>
                  <a:pt x="425" y="758"/>
                </a:lnTo>
                <a:close/>
                <a:moveTo>
                  <a:pt x="434" y="789"/>
                </a:moveTo>
                <a:cubicBezTo>
                  <a:pt x="433" y="789"/>
                  <a:pt x="431" y="788"/>
                  <a:pt x="430" y="788"/>
                </a:cubicBezTo>
                <a:cubicBezTo>
                  <a:pt x="427" y="757"/>
                  <a:pt x="427" y="757"/>
                  <a:pt x="427" y="757"/>
                </a:cubicBezTo>
                <a:cubicBezTo>
                  <a:pt x="553" y="659"/>
                  <a:pt x="553" y="659"/>
                  <a:pt x="553" y="659"/>
                </a:cubicBezTo>
                <a:cubicBezTo>
                  <a:pt x="559" y="660"/>
                  <a:pt x="559" y="660"/>
                  <a:pt x="559" y="660"/>
                </a:cubicBezTo>
                <a:lnTo>
                  <a:pt x="434" y="789"/>
                </a:lnTo>
                <a:close/>
                <a:moveTo>
                  <a:pt x="555" y="657"/>
                </a:moveTo>
                <a:cubicBezTo>
                  <a:pt x="583" y="636"/>
                  <a:pt x="583" y="636"/>
                  <a:pt x="583" y="636"/>
                </a:cubicBezTo>
                <a:cubicBezTo>
                  <a:pt x="560" y="659"/>
                  <a:pt x="560" y="659"/>
                  <a:pt x="560" y="659"/>
                </a:cubicBezTo>
                <a:lnTo>
                  <a:pt x="555" y="657"/>
                </a:lnTo>
                <a:close/>
                <a:moveTo>
                  <a:pt x="587" y="634"/>
                </a:moveTo>
                <a:cubicBezTo>
                  <a:pt x="588" y="635"/>
                  <a:pt x="589" y="635"/>
                  <a:pt x="591" y="635"/>
                </a:cubicBezTo>
                <a:cubicBezTo>
                  <a:pt x="593" y="635"/>
                  <a:pt x="595" y="634"/>
                  <a:pt x="596" y="633"/>
                </a:cubicBezTo>
                <a:cubicBezTo>
                  <a:pt x="694" y="704"/>
                  <a:pt x="694" y="704"/>
                  <a:pt x="694" y="704"/>
                </a:cubicBezTo>
                <a:cubicBezTo>
                  <a:pt x="694" y="704"/>
                  <a:pt x="693" y="704"/>
                  <a:pt x="693" y="704"/>
                </a:cubicBezTo>
                <a:cubicBezTo>
                  <a:pt x="562" y="660"/>
                  <a:pt x="562" y="660"/>
                  <a:pt x="562" y="660"/>
                </a:cubicBezTo>
                <a:lnTo>
                  <a:pt x="587" y="634"/>
                </a:lnTo>
                <a:close/>
                <a:moveTo>
                  <a:pt x="679" y="577"/>
                </a:moveTo>
                <a:cubicBezTo>
                  <a:pt x="698" y="566"/>
                  <a:pt x="698" y="566"/>
                  <a:pt x="698" y="566"/>
                </a:cubicBezTo>
                <a:cubicBezTo>
                  <a:pt x="699" y="697"/>
                  <a:pt x="699" y="697"/>
                  <a:pt x="699" y="697"/>
                </a:cubicBezTo>
                <a:lnTo>
                  <a:pt x="679" y="577"/>
                </a:lnTo>
                <a:close/>
                <a:moveTo>
                  <a:pt x="679" y="575"/>
                </a:moveTo>
                <a:cubicBezTo>
                  <a:pt x="679" y="572"/>
                  <a:pt x="679" y="572"/>
                  <a:pt x="679" y="572"/>
                </a:cubicBezTo>
                <a:cubicBezTo>
                  <a:pt x="681" y="571"/>
                  <a:pt x="683" y="568"/>
                  <a:pt x="683" y="565"/>
                </a:cubicBezTo>
                <a:cubicBezTo>
                  <a:pt x="683" y="564"/>
                  <a:pt x="683" y="564"/>
                  <a:pt x="683" y="563"/>
                </a:cubicBezTo>
                <a:cubicBezTo>
                  <a:pt x="698" y="555"/>
                  <a:pt x="698" y="555"/>
                  <a:pt x="698" y="555"/>
                </a:cubicBezTo>
                <a:cubicBezTo>
                  <a:pt x="698" y="564"/>
                  <a:pt x="698" y="564"/>
                  <a:pt x="698" y="564"/>
                </a:cubicBezTo>
                <a:lnTo>
                  <a:pt x="679" y="575"/>
                </a:lnTo>
                <a:close/>
                <a:moveTo>
                  <a:pt x="699" y="555"/>
                </a:moveTo>
                <a:cubicBezTo>
                  <a:pt x="807" y="499"/>
                  <a:pt x="807" y="499"/>
                  <a:pt x="807" y="499"/>
                </a:cubicBezTo>
                <a:cubicBezTo>
                  <a:pt x="699" y="563"/>
                  <a:pt x="699" y="563"/>
                  <a:pt x="699" y="563"/>
                </a:cubicBezTo>
                <a:lnTo>
                  <a:pt x="699" y="555"/>
                </a:lnTo>
                <a:close/>
                <a:moveTo>
                  <a:pt x="826" y="481"/>
                </a:moveTo>
                <a:cubicBezTo>
                  <a:pt x="763" y="379"/>
                  <a:pt x="763" y="379"/>
                  <a:pt x="763" y="379"/>
                </a:cubicBezTo>
                <a:cubicBezTo>
                  <a:pt x="846" y="297"/>
                  <a:pt x="846" y="297"/>
                  <a:pt x="846" y="297"/>
                </a:cubicBezTo>
                <a:cubicBezTo>
                  <a:pt x="847" y="298"/>
                  <a:pt x="848" y="298"/>
                  <a:pt x="849" y="299"/>
                </a:cubicBezTo>
                <a:cubicBezTo>
                  <a:pt x="829" y="481"/>
                  <a:pt x="829" y="481"/>
                  <a:pt x="829" y="481"/>
                </a:cubicBezTo>
                <a:cubicBezTo>
                  <a:pt x="828" y="481"/>
                  <a:pt x="827" y="481"/>
                  <a:pt x="826" y="481"/>
                </a:cubicBezTo>
                <a:close/>
                <a:moveTo>
                  <a:pt x="848" y="286"/>
                </a:moveTo>
                <a:cubicBezTo>
                  <a:pt x="846" y="286"/>
                  <a:pt x="845" y="288"/>
                  <a:pt x="845" y="289"/>
                </a:cubicBezTo>
                <a:cubicBezTo>
                  <a:pt x="769" y="257"/>
                  <a:pt x="769" y="257"/>
                  <a:pt x="769" y="257"/>
                </a:cubicBezTo>
                <a:cubicBezTo>
                  <a:pt x="802" y="134"/>
                  <a:pt x="802" y="134"/>
                  <a:pt x="802" y="134"/>
                </a:cubicBezTo>
                <a:cubicBezTo>
                  <a:pt x="802" y="134"/>
                  <a:pt x="803" y="134"/>
                  <a:pt x="803" y="134"/>
                </a:cubicBezTo>
                <a:cubicBezTo>
                  <a:pt x="803" y="134"/>
                  <a:pt x="804" y="134"/>
                  <a:pt x="804" y="134"/>
                </a:cubicBezTo>
                <a:lnTo>
                  <a:pt x="848" y="286"/>
                </a:lnTo>
                <a:close/>
                <a:moveTo>
                  <a:pt x="665" y="10"/>
                </a:moveTo>
                <a:cubicBezTo>
                  <a:pt x="666" y="11"/>
                  <a:pt x="667" y="12"/>
                  <a:pt x="668" y="12"/>
                </a:cubicBezTo>
                <a:cubicBezTo>
                  <a:pt x="580" y="173"/>
                  <a:pt x="580" y="173"/>
                  <a:pt x="580" y="173"/>
                </a:cubicBezTo>
                <a:cubicBezTo>
                  <a:pt x="579" y="173"/>
                  <a:pt x="578" y="173"/>
                  <a:pt x="577" y="173"/>
                </a:cubicBezTo>
                <a:cubicBezTo>
                  <a:pt x="575" y="173"/>
                  <a:pt x="573" y="174"/>
                  <a:pt x="572" y="175"/>
                </a:cubicBezTo>
                <a:cubicBezTo>
                  <a:pt x="425" y="90"/>
                  <a:pt x="425" y="90"/>
                  <a:pt x="425" y="90"/>
                </a:cubicBezTo>
                <a:cubicBezTo>
                  <a:pt x="426" y="89"/>
                  <a:pt x="426" y="88"/>
                  <a:pt x="426" y="87"/>
                </a:cubicBezTo>
                <a:cubicBezTo>
                  <a:pt x="426" y="87"/>
                  <a:pt x="426" y="86"/>
                  <a:pt x="426" y="86"/>
                </a:cubicBezTo>
                <a:lnTo>
                  <a:pt x="665" y="10"/>
                </a:lnTo>
                <a:close/>
                <a:moveTo>
                  <a:pt x="261" y="82"/>
                </a:moveTo>
                <a:cubicBezTo>
                  <a:pt x="224" y="205"/>
                  <a:pt x="224" y="205"/>
                  <a:pt x="224" y="205"/>
                </a:cubicBezTo>
                <a:cubicBezTo>
                  <a:pt x="177" y="233"/>
                  <a:pt x="177" y="233"/>
                  <a:pt x="177" y="233"/>
                </a:cubicBezTo>
                <a:cubicBezTo>
                  <a:pt x="177" y="233"/>
                  <a:pt x="176" y="232"/>
                  <a:pt x="176" y="232"/>
                </a:cubicBezTo>
                <a:lnTo>
                  <a:pt x="261" y="82"/>
                </a:lnTo>
                <a:close/>
                <a:moveTo>
                  <a:pt x="166" y="241"/>
                </a:moveTo>
                <a:cubicBezTo>
                  <a:pt x="167" y="242"/>
                  <a:pt x="168" y="243"/>
                  <a:pt x="169" y="243"/>
                </a:cubicBezTo>
                <a:cubicBezTo>
                  <a:pt x="138" y="346"/>
                  <a:pt x="138" y="346"/>
                  <a:pt x="138" y="346"/>
                </a:cubicBezTo>
                <a:cubicBezTo>
                  <a:pt x="13" y="314"/>
                  <a:pt x="13" y="314"/>
                  <a:pt x="13" y="314"/>
                </a:cubicBezTo>
                <a:cubicBezTo>
                  <a:pt x="13" y="313"/>
                  <a:pt x="13" y="313"/>
                  <a:pt x="13" y="313"/>
                </a:cubicBezTo>
                <a:cubicBezTo>
                  <a:pt x="13" y="312"/>
                  <a:pt x="13" y="311"/>
                  <a:pt x="13" y="311"/>
                </a:cubicBezTo>
                <a:lnTo>
                  <a:pt x="166" y="241"/>
                </a:lnTo>
                <a:close/>
                <a:moveTo>
                  <a:pt x="11" y="318"/>
                </a:moveTo>
                <a:cubicBezTo>
                  <a:pt x="12" y="317"/>
                  <a:pt x="12" y="316"/>
                  <a:pt x="13" y="315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04" y="456"/>
                  <a:pt x="104" y="456"/>
                  <a:pt x="104" y="456"/>
                </a:cubicBezTo>
                <a:cubicBezTo>
                  <a:pt x="104" y="456"/>
                  <a:pt x="103" y="456"/>
                  <a:pt x="103" y="456"/>
                </a:cubicBezTo>
                <a:cubicBezTo>
                  <a:pt x="102" y="456"/>
                  <a:pt x="101" y="456"/>
                  <a:pt x="100" y="457"/>
                </a:cubicBezTo>
                <a:lnTo>
                  <a:pt x="11" y="318"/>
                </a:lnTo>
                <a:close/>
                <a:moveTo>
                  <a:pt x="101" y="469"/>
                </a:moveTo>
                <a:cubicBezTo>
                  <a:pt x="102" y="469"/>
                  <a:pt x="102" y="469"/>
                  <a:pt x="103" y="469"/>
                </a:cubicBezTo>
                <a:cubicBezTo>
                  <a:pt x="103" y="469"/>
                  <a:pt x="103" y="469"/>
                  <a:pt x="103" y="469"/>
                </a:cubicBezTo>
                <a:cubicBezTo>
                  <a:pt x="135" y="640"/>
                  <a:pt x="135" y="640"/>
                  <a:pt x="135" y="640"/>
                </a:cubicBezTo>
                <a:cubicBezTo>
                  <a:pt x="42" y="657"/>
                  <a:pt x="42" y="657"/>
                  <a:pt x="42" y="657"/>
                </a:cubicBezTo>
                <a:cubicBezTo>
                  <a:pt x="42" y="655"/>
                  <a:pt x="41" y="654"/>
                  <a:pt x="39" y="653"/>
                </a:cubicBezTo>
                <a:lnTo>
                  <a:pt x="101" y="469"/>
                </a:lnTo>
                <a:close/>
                <a:moveTo>
                  <a:pt x="42" y="662"/>
                </a:moveTo>
                <a:cubicBezTo>
                  <a:pt x="42" y="662"/>
                  <a:pt x="42" y="661"/>
                  <a:pt x="43" y="660"/>
                </a:cubicBezTo>
                <a:cubicBezTo>
                  <a:pt x="140" y="667"/>
                  <a:pt x="140" y="667"/>
                  <a:pt x="140" y="667"/>
                </a:cubicBezTo>
                <a:cubicBezTo>
                  <a:pt x="153" y="736"/>
                  <a:pt x="153" y="736"/>
                  <a:pt x="153" y="736"/>
                </a:cubicBezTo>
                <a:cubicBezTo>
                  <a:pt x="152" y="736"/>
                  <a:pt x="151" y="737"/>
                  <a:pt x="150" y="738"/>
                </a:cubicBezTo>
                <a:lnTo>
                  <a:pt x="42" y="662"/>
                </a:lnTo>
                <a:close/>
                <a:moveTo>
                  <a:pt x="173" y="746"/>
                </a:moveTo>
                <a:cubicBezTo>
                  <a:pt x="357" y="781"/>
                  <a:pt x="357" y="781"/>
                  <a:pt x="357" y="781"/>
                </a:cubicBezTo>
                <a:cubicBezTo>
                  <a:pt x="364" y="796"/>
                  <a:pt x="364" y="796"/>
                  <a:pt x="364" y="796"/>
                </a:cubicBezTo>
                <a:cubicBezTo>
                  <a:pt x="363" y="797"/>
                  <a:pt x="363" y="798"/>
                  <a:pt x="362" y="799"/>
                </a:cubicBezTo>
                <a:lnTo>
                  <a:pt x="173" y="746"/>
                </a:lnTo>
                <a:close/>
                <a:moveTo>
                  <a:pt x="373" y="797"/>
                </a:moveTo>
                <a:cubicBezTo>
                  <a:pt x="372" y="796"/>
                  <a:pt x="371" y="795"/>
                  <a:pt x="370" y="795"/>
                </a:cubicBezTo>
                <a:cubicBezTo>
                  <a:pt x="373" y="784"/>
                  <a:pt x="373" y="784"/>
                  <a:pt x="373" y="784"/>
                </a:cubicBezTo>
                <a:cubicBezTo>
                  <a:pt x="385" y="787"/>
                  <a:pt x="385" y="787"/>
                  <a:pt x="385" y="787"/>
                </a:cubicBezTo>
                <a:lnTo>
                  <a:pt x="373" y="797"/>
                </a:lnTo>
                <a:close/>
                <a:moveTo>
                  <a:pt x="389" y="786"/>
                </a:moveTo>
                <a:cubicBezTo>
                  <a:pt x="408" y="771"/>
                  <a:pt x="408" y="771"/>
                  <a:pt x="408" y="771"/>
                </a:cubicBezTo>
                <a:cubicBezTo>
                  <a:pt x="425" y="790"/>
                  <a:pt x="425" y="790"/>
                  <a:pt x="425" y="790"/>
                </a:cubicBezTo>
                <a:cubicBezTo>
                  <a:pt x="424" y="791"/>
                  <a:pt x="424" y="792"/>
                  <a:pt x="424" y="793"/>
                </a:cubicBezTo>
                <a:lnTo>
                  <a:pt x="389" y="786"/>
                </a:lnTo>
                <a:close/>
                <a:moveTo>
                  <a:pt x="436" y="792"/>
                </a:moveTo>
                <a:cubicBezTo>
                  <a:pt x="436" y="791"/>
                  <a:pt x="435" y="791"/>
                  <a:pt x="435" y="790"/>
                </a:cubicBezTo>
                <a:cubicBezTo>
                  <a:pt x="561" y="661"/>
                  <a:pt x="561" y="661"/>
                  <a:pt x="561" y="661"/>
                </a:cubicBezTo>
                <a:cubicBezTo>
                  <a:pt x="693" y="706"/>
                  <a:pt x="693" y="706"/>
                  <a:pt x="693" y="706"/>
                </a:cubicBezTo>
                <a:cubicBezTo>
                  <a:pt x="693" y="706"/>
                  <a:pt x="693" y="707"/>
                  <a:pt x="693" y="707"/>
                </a:cubicBezTo>
                <a:cubicBezTo>
                  <a:pt x="693" y="708"/>
                  <a:pt x="693" y="708"/>
                  <a:pt x="693" y="709"/>
                </a:cubicBezTo>
                <a:lnTo>
                  <a:pt x="436" y="792"/>
                </a:lnTo>
                <a:close/>
                <a:moveTo>
                  <a:pt x="702" y="701"/>
                </a:moveTo>
                <a:cubicBezTo>
                  <a:pt x="701" y="701"/>
                  <a:pt x="701" y="701"/>
                  <a:pt x="700" y="701"/>
                </a:cubicBezTo>
                <a:cubicBezTo>
                  <a:pt x="699" y="565"/>
                  <a:pt x="699" y="565"/>
                  <a:pt x="699" y="565"/>
                </a:cubicBezTo>
                <a:cubicBezTo>
                  <a:pt x="823" y="491"/>
                  <a:pt x="823" y="491"/>
                  <a:pt x="823" y="491"/>
                </a:cubicBezTo>
                <a:cubicBezTo>
                  <a:pt x="824" y="492"/>
                  <a:pt x="824" y="492"/>
                  <a:pt x="825" y="493"/>
                </a:cubicBezTo>
                <a:lnTo>
                  <a:pt x="702" y="701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4547548" y="1617501"/>
            <a:ext cx="3103064" cy="2283661"/>
          </a:xfrm>
          <a:custGeom>
            <a:avLst/>
            <a:gdLst>
              <a:gd name="T0" fmla="*/ 1325 w 1920"/>
              <a:gd name="T1" fmla="*/ 723 h 1413"/>
              <a:gd name="T2" fmla="*/ 317 w 1920"/>
              <a:gd name="T3" fmla="*/ 768 h 1413"/>
              <a:gd name="T4" fmla="*/ 1289 w 1920"/>
              <a:gd name="T5" fmla="*/ 650 h 1413"/>
              <a:gd name="T6" fmla="*/ 353 w 1920"/>
              <a:gd name="T7" fmla="*/ 696 h 1413"/>
              <a:gd name="T8" fmla="*/ 624 w 1920"/>
              <a:gd name="T9" fmla="*/ 650 h 1413"/>
              <a:gd name="T10" fmla="*/ 1520 w 1920"/>
              <a:gd name="T11" fmla="*/ 600 h 1413"/>
              <a:gd name="T12" fmla="*/ 649 w 1920"/>
              <a:gd name="T13" fmla="*/ 600 h 1413"/>
              <a:gd name="T14" fmla="*/ 1219 w 1920"/>
              <a:gd name="T15" fmla="*/ 505 h 1413"/>
              <a:gd name="T16" fmla="*/ 423 w 1920"/>
              <a:gd name="T17" fmla="*/ 551 h 1413"/>
              <a:gd name="T18" fmla="*/ 696 w 1920"/>
              <a:gd name="T19" fmla="*/ 505 h 1413"/>
              <a:gd name="T20" fmla="*/ 1450 w 1920"/>
              <a:gd name="T21" fmla="*/ 456 h 1413"/>
              <a:gd name="T22" fmla="*/ 721 w 1920"/>
              <a:gd name="T23" fmla="*/ 456 h 1413"/>
              <a:gd name="T24" fmla="*/ 1149 w 1920"/>
              <a:gd name="T25" fmla="*/ 360 h 1413"/>
              <a:gd name="T26" fmla="*/ 493 w 1920"/>
              <a:gd name="T27" fmla="*/ 406 h 1413"/>
              <a:gd name="T28" fmla="*/ 767 w 1920"/>
              <a:gd name="T29" fmla="*/ 360 h 1413"/>
              <a:gd name="T30" fmla="*/ 1379 w 1920"/>
              <a:gd name="T31" fmla="*/ 311 h 1413"/>
              <a:gd name="T32" fmla="*/ 791 w 1920"/>
              <a:gd name="T33" fmla="*/ 311 h 1413"/>
              <a:gd name="T34" fmla="*/ 1079 w 1920"/>
              <a:gd name="T35" fmla="*/ 218 h 1413"/>
              <a:gd name="T36" fmla="*/ 565 w 1920"/>
              <a:gd name="T37" fmla="*/ 263 h 1413"/>
              <a:gd name="T38" fmla="*/ 839 w 1920"/>
              <a:gd name="T39" fmla="*/ 218 h 1413"/>
              <a:gd name="T40" fmla="*/ 1307 w 1920"/>
              <a:gd name="T41" fmla="*/ 168 h 1413"/>
              <a:gd name="T42" fmla="*/ 862 w 1920"/>
              <a:gd name="T43" fmla="*/ 168 h 1413"/>
              <a:gd name="T44" fmla="*/ 1009 w 1920"/>
              <a:gd name="T45" fmla="*/ 73 h 1413"/>
              <a:gd name="T46" fmla="*/ 635 w 1920"/>
              <a:gd name="T47" fmla="*/ 118 h 1413"/>
              <a:gd name="T48" fmla="*/ 909 w 1920"/>
              <a:gd name="T49" fmla="*/ 73 h 1413"/>
              <a:gd name="T50" fmla="*/ 1237 w 1920"/>
              <a:gd name="T51" fmla="*/ 23 h 1413"/>
              <a:gd name="T52" fmla="*/ 934 w 1920"/>
              <a:gd name="T53" fmla="*/ 23 h 1413"/>
              <a:gd name="T54" fmla="*/ 753 w 1920"/>
              <a:gd name="T55" fmla="*/ 1370 h 1413"/>
              <a:gd name="T56" fmla="*/ 1644 w 1920"/>
              <a:gd name="T57" fmla="*/ 1370 h 1413"/>
              <a:gd name="T58" fmla="*/ 0 w 1920"/>
              <a:gd name="T59" fmla="*/ 1413 h 1413"/>
              <a:gd name="T60" fmla="*/ 274 w 1920"/>
              <a:gd name="T61" fmla="*/ 1370 h 1413"/>
              <a:gd name="T62" fmla="*/ 1140 w 1920"/>
              <a:gd name="T63" fmla="*/ 1318 h 1413"/>
              <a:gd name="T64" fmla="*/ 1872 w 1920"/>
              <a:gd name="T65" fmla="*/ 1318 h 1413"/>
              <a:gd name="T66" fmla="*/ 298 w 1920"/>
              <a:gd name="T67" fmla="*/ 1318 h 1413"/>
              <a:gd name="T68" fmla="*/ 823 w 1920"/>
              <a:gd name="T69" fmla="*/ 1225 h 1413"/>
              <a:gd name="T70" fmla="*/ 1572 w 1920"/>
              <a:gd name="T71" fmla="*/ 1225 h 1413"/>
              <a:gd name="T72" fmla="*/ 70 w 1920"/>
              <a:gd name="T73" fmla="*/ 1268 h 1413"/>
              <a:gd name="T74" fmla="*/ 344 w 1920"/>
              <a:gd name="T75" fmla="*/ 1225 h 1413"/>
              <a:gd name="T76" fmla="*/ 1070 w 1920"/>
              <a:gd name="T77" fmla="*/ 1173 h 1413"/>
              <a:gd name="T78" fmla="*/ 1802 w 1920"/>
              <a:gd name="T79" fmla="*/ 1173 h 1413"/>
              <a:gd name="T80" fmla="*/ 369 w 1920"/>
              <a:gd name="T81" fmla="*/ 1173 h 1413"/>
              <a:gd name="T82" fmla="*/ 1502 w 1920"/>
              <a:gd name="T83" fmla="*/ 1080 h 1413"/>
              <a:gd name="T84" fmla="*/ 140 w 1920"/>
              <a:gd name="T85" fmla="*/ 1124 h 1413"/>
              <a:gd name="T86" fmla="*/ 414 w 1920"/>
              <a:gd name="T87" fmla="*/ 1080 h 1413"/>
              <a:gd name="T88" fmla="*/ 622 w 1920"/>
              <a:gd name="T89" fmla="*/ 813 h 1413"/>
              <a:gd name="T90" fmla="*/ 527 w 1920"/>
              <a:gd name="T91" fmla="*/ 1008 h 1413"/>
              <a:gd name="T92" fmla="*/ 620 w 1920"/>
              <a:gd name="T93" fmla="*/ 958 h 1413"/>
              <a:gd name="T94" fmla="*/ 1011 w 1920"/>
              <a:gd name="T95" fmla="*/ 813 h 1413"/>
              <a:gd name="T96" fmla="*/ 1169 w 1920"/>
              <a:gd name="T97" fmla="*/ 1035 h 1413"/>
              <a:gd name="T98" fmla="*/ 925 w 1920"/>
              <a:gd name="T99" fmla="*/ 1035 h 1413"/>
              <a:gd name="T100" fmla="*/ 803 w 1920"/>
              <a:gd name="T101" fmla="*/ 813 h 1413"/>
              <a:gd name="T102" fmla="*/ 737 w 1920"/>
              <a:gd name="T103" fmla="*/ 1035 h 1413"/>
              <a:gd name="T104" fmla="*/ 1388 w 1920"/>
              <a:gd name="T105" fmla="*/ 1008 h 1413"/>
              <a:gd name="T106" fmla="*/ 1291 w 1920"/>
              <a:gd name="T107" fmla="*/ 813 h 1413"/>
              <a:gd name="T108" fmla="*/ 1388 w 1920"/>
              <a:gd name="T109" fmla="*/ 1008 h 1413"/>
              <a:gd name="T110" fmla="*/ 1296 w 1920"/>
              <a:gd name="T111" fmla="*/ 958 h 1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20" h="1413">
                <a:moveTo>
                  <a:pt x="328" y="745"/>
                </a:moveTo>
                <a:lnTo>
                  <a:pt x="579" y="745"/>
                </a:lnTo>
                <a:lnTo>
                  <a:pt x="590" y="723"/>
                </a:lnTo>
                <a:lnTo>
                  <a:pt x="1325" y="723"/>
                </a:lnTo>
                <a:lnTo>
                  <a:pt x="1336" y="745"/>
                </a:lnTo>
                <a:lnTo>
                  <a:pt x="1592" y="745"/>
                </a:lnTo>
                <a:lnTo>
                  <a:pt x="1603" y="768"/>
                </a:lnTo>
                <a:lnTo>
                  <a:pt x="317" y="768"/>
                </a:lnTo>
                <a:lnTo>
                  <a:pt x="328" y="745"/>
                </a:lnTo>
                <a:lnTo>
                  <a:pt x="328" y="745"/>
                </a:lnTo>
                <a:close/>
                <a:moveTo>
                  <a:pt x="624" y="650"/>
                </a:moveTo>
                <a:lnTo>
                  <a:pt x="1289" y="650"/>
                </a:lnTo>
                <a:lnTo>
                  <a:pt x="1300" y="673"/>
                </a:lnTo>
                <a:lnTo>
                  <a:pt x="1556" y="673"/>
                </a:lnTo>
                <a:lnTo>
                  <a:pt x="1567" y="696"/>
                </a:lnTo>
                <a:lnTo>
                  <a:pt x="353" y="696"/>
                </a:lnTo>
                <a:lnTo>
                  <a:pt x="364" y="673"/>
                </a:lnTo>
                <a:lnTo>
                  <a:pt x="615" y="673"/>
                </a:lnTo>
                <a:lnTo>
                  <a:pt x="624" y="650"/>
                </a:lnTo>
                <a:lnTo>
                  <a:pt x="624" y="650"/>
                </a:lnTo>
                <a:close/>
                <a:moveTo>
                  <a:pt x="660" y="578"/>
                </a:moveTo>
                <a:lnTo>
                  <a:pt x="1255" y="578"/>
                </a:lnTo>
                <a:lnTo>
                  <a:pt x="1266" y="600"/>
                </a:lnTo>
                <a:lnTo>
                  <a:pt x="1520" y="600"/>
                </a:lnTo>
                <a:lnTo>
                  <a:pt x="1531" y="623"/>
                </a:lnTo>
                <a:lnTo>
                  <a:pt x="387" y="623"/>
                </a:lnTo>
                <a:lnTo>
                  <a:pt x="398" y="600"/>
                </a:lnTo>
                <a:lnTo>
                  <a:pt x="649" y="600"/>
                </a:lnTo>
                <a:lnTo>
                  <a:pt x="660" y="578"/>
                </a:lnTo>
                <a:lnTo>
                  <a:pt x="660" y="578"/>
                </a:lnTo>
                <a:close/>
                <a:moveTo>
                  <a:pt x="696" y="505"/>
                </a:moveTo>
                <a:lnTo>
                  <a:pt x="1219" y="505"/>
                </a:lnTo>
                <a:lnTo>
                  <a:pt x="1230" y="528"/>
                </a:lnTo>
                <a:lnTo>
                  <a:pt x="1486" y="528"/>
                </a:lnTo>
                <a:lnTo>
                  <a:pt x="1497" y="551"/>
                </a:lnTo>
                <a:lnTo>
                  <a:pt x="423" y="551"/>
                </a:lnTo>
                <a:lnTo>
                  <a:pt x="434" y="528"/>
                </a:lnTo>
                <a:lnTo>
                  <a:pt x="685" y="528"/>
                </a:lnTo>
                <a:lnTo>
                  <a:pt x="696" y="505"/>
                </a:lnTo>
                <a:lnTo>
                  <a:pt x="696" y="505"/>
                </a:lnTo>
                <a:close/>
                <a:moveTo>
                  <a:pt x="733" y="433"/>
                </a:moveTo>
                <a:lnTo>
                  <a:pt x="1183" y="433"/>
                </a:lnTo>
                <a:lnTo>
                  <a:pt x="1194" y="456"/>
                </a:lnTo>
                <a:lnTo>
                  <a:pt x="1450" y="456"/>
                </a:lnTo>
                <a:lnTo>
                  <a:pt x="1461" y="478"/>
                </a:lnTo>
                <a:lnTo>
                  <a:pt x="459" y="478"/>
                </a:lnTo>
                <a:lnTo>
                  <a:pt x="470" y="456"/>
                </a:lnTo>
                <a:lnTo>
                  <a:pt x="721" y="456"/>
                </a:lnTo>
                <a:lnTo>
                  <a:pt x="733" y="433"/>
                </a:lnTo>
                <a:lnTo>
                  <a:pt x="733" y="433"/>
                </a:lnTo>
                <a:close/>
                <a:moveTo>
                  <a:pt x="767" y="360"/>
                </a:moveTo>
                <a:lnTo>
                  <a:pt x="1149" y="360"/>
                </a:lnTo>
                <a:lnTo>
                  <a:pt x="1160" y="383"/>
                </a:lnTo>
                <a:lnTo>
                  <a:pt x="1413" y="383"/>
                </a:lnTo>
                <a:lnTo>
                  <a:pt x="1425" y="406"/>
                </a:lnTo>
                <a:lnTo>
                  <a:pt x="493" y="406"/>
                </a:lnTo>
                <a:lnTo>
                  <a:pt x="504" y="383"/>
                </a:lnTo>
                <a:lnTo>
                  <a:pt x="755" y="383"/>
                </a:lnTo>
                <a:lnTo>
                  <a:pt x="767" y="360"/>
                </a:lnTo>
                <a:lnTo>
                  <a:pt x="767" y="360"/>
                </a:lnTo>
                <a:close/>
                <a:moveTo>
                  <a:pt x="803" y="288"/>
                </a:moveTo>
                <a:lnTo>
                  <a:pt x="1115" y="288"/>
                </a:lnTo>
                <a:lnTo>
                  <a:pt x="1124" y="311"/>
                </a:lnTo>
                <a:lnTo>
                  <a:pt x="1379" y="311"/>
                </a:lnTo>
                <a:lnTo>
                  <a:pt x="1391" y="333"/>
                </a:lnTo>
                <a:lnTo>
                  <a:pt x="529" y="333"/>
                </a:lnTo>
                <a:lnTo>
                  <a:pt x="540" y="311"/>
                </a:lnTo>
                <a:lnTo>
                  <a:pt x="791" y="311"/>
                </a:lnTo>
                <a:lnTo>
                  <a:pt x="803" y="288"/>
                </a:lnTo>
                <a:lnTo>
                  <a:pt x="803" y="288"/>
                </a:lnTo>
                <a:close/>
                <a:moveTo>
                  <a:pt x="839" y="218"/>
                </a:moveTo>
                <a:lnTo>
                  <a:pt x="1079" y="218"/>
                </a:lnTo>
                <a:lnTo>
                  <a:pt x="1090" y="240"/>
                </a:lnTo>
                <a:lnTo>
                  <a:pt x="1343" y="240"/>
                </a:lnTo>
                <a:lnTo>
                  <a:pt x="1355" y="263"/>
                </a:lnTo>
                <a:lnTo>
                  <a:pt x="565" y="263"/>
                </a:lnTo>
                <a:lnTo>
                  <a:pt x="574" y="240"/>
                </a:lnTo>
                <a:lnTo>
                  <a:pt x="828" y="240"/>
                </a:lnTo>
                <a:lnTo>
                  <a:pt x="839" y="218"/>
                </a:lnTo>
                <a:lnTo>
                  <a:pt x="839" y="218"/>
                </a:lnTo>
                <a:close/>
                <a:moveTo>
                  <a:pt x="873" y="145"/>
                </a:moveTo>
                <a:lnTo>
                  <a:pt x="1042" y="145"/>
                </a:lnTo>
                <a:lnTo>
                  <a:pt x="1054" y="168"/>
                </a:lnTo>
                <a:lnTo>
                  <a:pt x="1307" y="168"/>
                </a:lnTo>
                <a:lnTo>
                  <a:pt x="1318" y="191"/>
                </a:lnTo>
                <a:lnTo>
                  <a:pt x="599" y="191"/>
                </a:lnTo>
                <a:lnTo>
                  <a:pt x="611" y="168"/>
                </a:lnTo>
                <a:lnTo>
                  <a:pt x="862" y="168"/>
                </a:lnTo>
                <a:lnTo>
                  <a:pt x="873" y="145"/>
                </a:lnTo>
                <a:lnTo>
                  <a:pt x="873" y="145"/>
                </a:lnTo>
                <a:close/>
                <a:moveTo>
                  <a:pt x="909" y="73"/>
                </a:moveTo>
                <a:lnTo>
                  <a:pt x="1009" y="73"/>
                </a:lnTo>
                <a:lnTo>
                  <a:pt x="1018" y="95"/>
                </a:lnTo>
                <a:lnTo>
                  <a:pt x="1273" y="95"/>
                </a:lnTo>
                <a:lnTo>
                  <a:pt x="1284" y="118"/>
                </a:lnTo>
                <a:lnTo>
                  <a:pt x="635" y="118"/>
                </a:lnTo>
                <a:lnTo>
                  <a:pt x="647" y="95"/>
                </a:lnTo>
                <a:lnTo>
                  <a:pt x="898" y="95"/>
                </a:lnTo>
                <a:lnTo>
                  <a:pt x="909" y="73"/>
                </a:lnTo>
                <a:lnTo>
                  <a:pt x="909" y="73"/>
                </a:lnTo>
                <a:close/>
                <a:moveTo>
                  <a:pt x="943" y="0"/>
                </a:moveTo>
                <a:lnTo>
                  <a:pt x="972" y="0"/>
                </a:lnTo>
                <a:lnTo>
                  <a:pt x="984" y="23"/>
                </a:lnTo>
                <a:lnTo>
                  <a:pt x="1237" y="23"/>
                </a:lnTo>
                <a:lnTo>
                  <a:pt x="1248" y="46"/>
                </a:lnTo>
                <a:lnTo>
                  <a:pt x="672" y="46"/>
                </a:lnTo>
                <a:lnTo>
                  <a:pt x="681" y="23"/>
                </a:lnTo>
                <a:lnTo>
                  <a:pt x="934" y="23"/>
                </a:lnTo>
                <a:lnTo>
                  <a:pt x="943" y="0"/>
                </a:lnTo>
                <a:lnTo>
                  <a:pt x="943" y="0"/>
                </a:lnTo>
                <a:close/>
                <a:moveTo>
                  <a:pt x="274" y="1370"/>
                </a:moveTo>
                <a:lnTo>
                  <a:pt x="753" y="1370"/>
                </a:lnTo>
                <a:lnTo>
                  <a:pt x="744" y="1391"/>
                </a:lnTo>
                <a:lnTo>
                  <a:pt x="1176" y="1391"/>
                </a:lnTo>
                <a:lnTo>
                  <a:pt x="1165" y="1370"/>
                </a:lnTo>
                <a:lnTo>
                  <a:pt x="1644" y="1370"/>
                </a:lnTo>
                <a:lnTo>
                  <a:pt x="1653" y="1391"/>
                </a:lnTo>
                <a:lnTo>
                  <a:pt x="1909" y="1391"/>
                </a:lnTo>
                <a:lnTo>
                  <a:pt x="1920" y="1413"/>
                </a:lnTo>
                <a:lnTo>
                  <a:pt x="0" y="1413"/>
                </a:lnTo>
                <a:lnTo>
                  <a:pt x="11" y="1391"/>
                </a:lnTo>
                <a:lnTo>
                  <a:pt x="262" y="1391"/>
                </a:lnTo>
                <a:lnTo>
                  <a:pt x="274" y="1370"/>
                </a:lnTo>
                <a:lnTo>
                  <a:pt x="274" y="1370"/>
                </a:lnTo>
                <a:close/>
                <a:moveTo>
                  <a:pt x="308" y="1298"/>
                </a:moveTo>
                <a:lnTo>
                  <a:pt x="789" y="1298"/>
                </a:lnTo>
                <a:lnTo>
                  <a:pt x="780" y="1318"/>
                </a:lnTo>
                <a:lnTo>
                  <a:pt x="1140" y="1318"/>
                </a:lnTo>
                <a:lnTo>
                  <a:pt x="1131" y="1298"/>
                </a:lnTo>
                <a:lnTo>
                  <a:pt x="1608" y="1298"/>
                </a:lnTo>
                <a:lnTo>
                  <a:pt x="1617" y="1318"/>
                </a:lnTo>
                <a:lnTo>
                  <a:pt x="1872" y="1318"/>
                </a:lnTo>
                <a:lnTo>
                  <a:pt x="1884" y="1341"/>
                </a:lnTo>
                <a:lnTo>
                  <a:pt x="34" y="1341"/>
                </a:lnTo>
                <a:lnTo>
                  <a:pt x="45" y="1318"/>
                </a:lnTo>
                <a:lnTo>
                  <a:pt x="298" y="1318"/>
                </a:lnTo>
                <a:lnTo>
                  <a:pt x="308" y="1298"/>
                </a:lnTo>
                <a:lnTo>
                  <a:pt x="308" y="1298"/>
                </a:lnTo>
                <a:close/>
                <a:moveTo>
                  <a:pt x="344" y="1225"/>
                </a:moveTo>
                <a:lnTo>
                  <a:pt x="823" y="1225"/>
                </a:lnTo>
                <a:lnTo>
                  <a:pt x="814" y="1246"/>
                </a:lnTo>
                <a:lnTo>
                  <a:pt x="1106" y="1246"/>
                </a:lnTo>
                <a:lnTo>
                  <a:pt x="1094" y="1225"/>
                </a:lnTo>
                <a:lnTo>
                  <a:pt x="1572" y="1225"/>
                </a:lnTo>
                <a:lnTo>
                  <a:pt x="1583" y="1246"/>
                </a:lnTo>
                <a:lnTo>
                  <a:pt x="1838" y="1246"/>
                </a:lnTo>
                <a:lnTo>
                  <a:pt x="1850" y="1268"/>
                </a:lnTo>
                <a:lnTo>
                  <a:pt x="70" y="1268"/>
                </a:lnTo>
                <a:lnTo>
                  <a:pt x="81" y="1246"/>
                </a:lnTo>
                <a:lnTo>
                  <a:pt x="332" y="1246"/>
                </a:lnTo>
                <a:lnTo>
                  <a:pt x="344" y="1225"/>
                </a:lnTo>
                <a:lnTo>
                  <a:pt x="344" y="1225"/>
                </a:lnTo>
                <a:close/>
                <a:moveTo>
                  <a:pt x="378" y="1153"/>
                </a:moveTo>
                <a:lnTo>
                  <a:pt x="859" y="1153"/>
                </a:lnTo>
                <a:lnTo>
                  <a:pt x="850" y="1173"/>
                </a:lnTo>
                <a:lnTo>
                  <a:pt x="1070" y="1173"/>
                </a:lnTo>
                <a:lnTo>
                  <a:pt x="1058" y="1153"/>
                </a:lnTo>
                <a:lnTo>
                  <a:pt x="1538" y="1153"/>
                </a:lnTo>
                <a:lnTo>
                  <a:pt x="1547" y="1173"/>
                </a:lnTo>
                <a:lnTo>
                  <a:pt x="1802" y="1173"/>
                </a:lnTo>
                <a:lnTo>
                  <a:pt x="1814" y="1196"/>
                </a:lnTo>
                <a:lnTo>
                  <a:pt x="106" y="1196"/>
                </a:lnTo>
                <a:lnTo>
                  <a:pt x="118" y="1173"/>
                </a:lnTo>
                <a:lnTo>
                  <a:pt x="369" y="1173"/>
                </a:lnTo>
                <a:lnTo>
                  <a:pt x="378" y="1153"/>
                </a:lnTo>
                <a:lnTo>
                  <a:pt x="378" y="1153"/>
                </a:lnTo>
                <a:close/>
                <a:moveTo>
                  <a:pt x="414" y="1080"/>
                </a:moveTo>
                <a:lnTo>
                  <a:pt x="1502" y="1080"/>
                </a:lnTo>
                <a:lnTo>
                  <a:pt x="1511" y="1101"/>
                </a:lnTo>
                <a:lnTo>
                  <a:pt x="1766" y="1101"/>
                </a:lnTo>
                <a:lnTo>
                  <a:pt x="1777" y="1124"/>
                </a:lnTo>
                <a:lnTo>
                  <a:pt x="140" y="1124"/>
                </a:lnTo>
                <a:lnTo>
                  <a:pt x="151" y="1101"/>
                </a:lnTo>
                <a:lnTo>
                  <a:pt x="405" y="1101"/>
                </a:lnTo>
                <a:lnTo>
                  <a:pt x="414" y="1080"/>
                </a:lnTo>
                <a:lnTo>
                  <a:pt x="414" y="1080"/>
                </a:lnTo>
                <a:close/>
                <a:moveTo>
                  <a:pt x="644" y="1008"/>
                </a:moveTo>
                <a:lnTo>
                  <a:pt x="658" y="1035"/>
                </a:lnTo>
                <a:lnTo>
                  <a:pt x="730" y="1035"/>
                </a:lnTo>
                <a:lnTo>
                  <a:pt x="622" y="813"/>
                </a:lnTo>
                <a:lnTo>
                  <a:pt x="547" y="813"/>
                </a:lnTo>
                <a:lnTo>
                  <a:pt x="439" y="1035"/>
                </a:lnTo>
                <a:lnTo>
                  <a:pt x="513" y="1035"/>
                </a:lnTo>
                <a:lnTo>
                  <a:pt x="527" y="1008"/>
                </a:lnTo>
                <a:lnTo>
                  <a:pt x="644" y="1008"/>
                </a:lnTo>
                <a:lnTo>
                  <a:pt x="644" y="1008"/>
                </a:lnTo>
                <a:close/>
                <a:moveTo>
                  <a:pt x="586" y="888"/>
                </a:moveTo>
                <a:lnTo>
                  <a:pt x="620" y="958"/>
                </a:lnTo>
                <a:lnTo>
                  <a:pt x="552" y="958"/>
                </a:lnTo>
                <a:lnTo>
                  <a:pt x="586" y="888"/>
                </a:lnTo>
                <a:lnTo>
                  <a:pt x="586" y="888"/>
                </a:lnTo>
                <a:close/>
                <a:moveTo>
                  <a:pt x="1011" y="813"/>
                </a:moveTo>
                <a:lnTo>
                  <a:pt x="1097" y="927"/>
                </a:lnTo>
                <a:lnTo>
                  <a:pt x="1097" y="813"/>
                </a:lnTo>
                <a:lnTo>
                  <a:pt x="1169" y="813"/>
                </a:lnTo>
                <a:lnTo>
                  <a:pt x="1169" y="1035"/>
                </a:lnTo>
                <a:lnTo>
                  <a:pt x="1094" y="1035"/>
                </a:lnTo>
                <a:lnTo>
                  <a:pt x="995" y="904"/>
                </a:lnTo>
                <a:lnTo>
                  <a:pt x="995" y="1035"/>
                </a:lnTo>
                <a:lnTo>
                  <a:pt x="925" y="1035"/>
                </a:lnTo>
                <a:lnTo>
                  <a:pt x="925" y="813"/>
                </a:lnTo>
                <a:lnTo>
                  <a:pt x="1011" y="813"/>
                </a:lnTo>
                <a:lnTo>
                  <a:pt x="1011" y="813"/>
                </a:lnTo>
                <a:close/>
                <a:moveTo>
                  <a:pt x="803" y="813"/>
                </a:moveTo>
                <a:lnTo>
                  <a:pt x="803" y="985"/>
                </a:lnTo>
                <a:lnTo>
                  <a:pt x="909" y="985"/>
                </a:lnTo>
                <a:lnTo>
                  <a:pt x="909" y="1035"/>
                </a:lnTo>
                <a:lnTo>
                  <a:pt x="737" y="1035"/>
                </a:lnTo>
                <a:lnTo>
                  <a:pt x="737" y="813"/>
                </a:lnTo>
                <a:lnTo>
                  <a:pt x="803" y="813"/>
                </a:lnTo>
                <a:lnTo>
                  <a:pt x="803" y="813"/>
                </a:lnTo>
                <a:close/>
                <a:moveTo>
                  <a:pt x="1388" y="1008"/>
                </a:moveTo>
                <a:lnTo>
                  <a:pt x="1402" y="1035"/>
                </a:lnTo>
                <a:lnTo>
                  <a:pt x="1474" y="1035"/>
                </a:lnTo>
                <a:lnTo>
                  <a:pt x="1366" y="813"/>
                </a:lnTo>
                <a:lnTo>
                  <a:pt x="1291" y="813"/>
                </a:lnTo>
                <a:lnTo>
                  <a:pt x="1183" y="1035"/>
                </a:lnTo>
                <a:lnTo>
                  <a:pt x="1257" y="1035"/>
                </a:lnTo>
                <a:lnTo>
                  <a:pt x="1271" y="1008"/>
                </a:lnTo>
                <a:lnTo>
                  <a:pt x="1388" y="1008"/>
                </a:lnTo>
                <a:lnTo>
                  <a:pt x="1388" y="1008"/>
                </a:lnTo>
                <a:close/>
                <a:moveTo>
                  <a:pt x="1327" y="888"/>
                </a:moveTo>
                <a:lnTo>
                  <a:pt x="1364" y="958"/>
                </a:lnTo>
                <a:lnTo>
                  <a:pt x="1296" y="958"/>
                </a:lnTo>
                <a:lnTo>
                  <a:pt x="1327" y="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2327104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pictures (blu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3"/>
          <p:cNvSpPr>
            <a:spLocks/>
          </p:cNvSpPr>
          <p:nvPr userDrawn="1"/>
        </p:nvSpPr>
        <p:spPr bwMode="auto">
          <a:xfrm>
            <a:off x="5362575" y="6660600"/>
            <a:ext cx="5986463" cy="205298"/>
          </a:xfrm>
          <a:custGeom>
            <a:avLst/>
            <a:gdLst>
              <a:gd name="T0" fmla="*/ 85 w 3645"/>
              <a:gd name="T1" fmla="*/ 0 h 125"/>
              <a:gd name="T2" fmla="*/ 3645 w 3645"/>
              <a:gd name="T3" fmla="*/ 0 h 125"/>
              <a:gd name="T4" fmla="*/ 3645 w 3645"/>
              <a:gd name="T5" fmla="*/ 125 h 125"/>
              <a:gd name="T6" fmla="*/ 0 w 3645"/>
              <a:gd name="T7" fmla="*/ 125 h 125"/>
              <a:gd name="T8" fmla="*/ 85 w 3645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5" h="125">
                <a:moveTo>
                  <a:pt x="85" y="0"/>
                </a:moveTo>
                <a:lnTo>
                  <a:pt x="3645" y="0"/>
                </a:lnTo>
                <a:lnTo>
                  <a:pt x="3645" y="125"/>
                </a:lnTo>
                <a:lnTo>
                  <a:pt x="0" y="125"/>
                </a:lnTo>
                <a:lnTo>
                  <a:pt x="8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lt-LT" dirty="0" smtClean="0"/>
              <a:t>Antraštė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11344940" y="6220047"/>
            <a:ext cx="0" cy="63795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10381385" y="6416917"/>
            <a:ext cx="872290" cy="184666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bg1"/>
                </a:solidFill>
              </a:rPr>
              <a:t>www.alna.com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871709" y="6666815"/>
            <a:ext cx="381966" cy="18466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/>
            <a:fld id="{DD3EA2C9-8A88-4CCB-828F-6959BB1AEB7C}" type="slidenum">
              <a:rPr lang="en-US" sz="1200" b="1" smtClean="0">
                <a:solidFill>
                  <a:schemeClr val="accent1"/>
                </a:solidFill>
              </a:rPr>
              <a:pPr algn="r"/>
              <a:t>‹#›</a:t>
            </a:fld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14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838200" y="3724507"/>
            <a:ext cx="5150005" cy="23778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838200" y="1776414"/>
            <a:ext cx="5150005" cy="17585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lt-LT" dirty="0" smtClean="0"/>
              <a:t>Paveikslas</a:t>
            </a:r>
            <a:endParaRPr lang="lt-LT" dirty="0"/>
          </a:p>
        </p:txBody>
      </p:sp>
      <p:sp>
        <p:nvSpPr>
          <p:cNvPr id="17" name="Content Placeholder 8"/>
          <p:cNvSpPr>
            <a:spLocks noGrp="1"/>
          </p:cNvSpPr>
          <p:nvPr>
            <p:ph sz="quarter" idx="16" hasCustomPrompt="1"/>
          </p:nvPr>
        </p:nvSpPr>
        <p:spPr>
          <a:xfrm>
            <a:off x="6203795" y="3724507"/>
            <a:ext cx="5150005" cy="23778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203795" y="1776414"/>
            <a:ext cx="5150005" cy="17585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lt-LT" dirty="0" smtClean="0"/>
              <a:t>Paveikslas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7625376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869178"/>
            <a:ext cx="10515600" cy="1119643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lt-LT" dirty="0" smtClean="0"/>
              <a:t>Skyriaus pavadinimas</a:t>
            </a:r>
            <a:endParaRPr lang="en-US" dirty="0"/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9633174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3"/>
          <p:cNvSpPr>
            <a:spLocks/>
          </p:cNvSpPr>
          <p:nvPr userDrawn="1"/>
        </p:nvSpPr>
        <p:spPr bwMode="auto">
          <a:xfrm>
            <a:off x="5362575" y="6660600"/>
            <a:ext cx="5986463" cy="205298"/>
          </a:xfrm>
          <a:custGeom>
            <a:avLst/>
            <a:gdLst>
              <a:gd name="T0" fmla="*/ 85 w 3645"/>
              <a:gd name="T1" fmla="*/ 0 h 125"/>
              <a:gd name="T2" fmla="*/ 3645 w 3645"/>
              <a:gd name="T3" fmla="*/ 0 h 125"/>
              <a:gd name="T4" fmla="*/ 3645 w 3645"/>
              <a:gd name="T5" fmla="*/ 125 h 125"/>
              <a:gd name="T6" fmla="*/ 0 w 3645"/>
              <a:gd name="T7" fmla="*/ 125 h 125"/>
              <a:gd name="T8" fmla="*/ 85 w 3645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5" h="125">
                <a:moveTo>
                  <a:pt x="85" y="0"/>
                </a:moveTo>
                <a:lnTo>
                  <a:pt x="3645" y="0"/>
                </a:lnTo>
                <a:lnTo>
                  <a:pt x="3645" y="125"/>
                </a:lnTo>
                <a:lnTo>
                  <a:pt x="0" y="125"/>
                </a:lnTo>
                <a:lnTo>
                  <a:pt x="85" y="0"/>
                </a:lnTo>
                <a:close/>
              </a:path>
            </a:pathLst>
          </a:custGeom>
          <a:solidFill>
            <a:srgbClr val="0058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11344940" y="6220047"/>
            <a:ext cx="0" cy="6379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10381385" y="6416917"/>
            <a:ext cx="872290" cy="184666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accent1"/>
                </a:solidFill>
              </a:rPr>
              <a:t>www.alna.com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871709" y="6666815"/>
            <a:ext cx="381966" cy="18466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/>
            <a:fld id="{DD3EA2C9-8A88-4CCB-828F-6959BB1AEB7C}" type="slidenum">
              <a:rPr lang="en-US" sz="1200" b="1" smtClean="0">
                <a:solidFill>
                  <a:schemeClr val="bg1"/>
                </a:solidFill>
              </a:rPr>
              <a:pPr algn="r"/>
              <a:t>‹#›</a:t>
            </a:fld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lt-LT" dirty="0" smtClean="0"/>
              <a:t>Antraštė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0811045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33329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CAD9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9/13/2017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5931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bg>
      <p:bgPr>
        <a:blipFill dpi="0" rotWithShape="1">
          <a:blip r:embed="rId2">
            <a:alphaModFix amt="40000"/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0" y="1317463"/>
            <a:ext cx="12192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38200" y="2006600"/>
            <a:ext cx="9432471" cy="34893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10741819" y="2006600"/>
            <a:ext cx="1223962" cy="101123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Icon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80" y="6308037"/>
            <a:ext cx="546327" cy="413437"/>
          </a:xfrm>
          <a:prstGeom prst="rect">
            <a:avLst/>
          </a:prstGeom>
        </p:spPr>
      </p:pic>
      <p:sp>
        <p:nvSpPr>
          <p:cNvPr id="12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361655"/>
            <a:ext cx="6003925" cy="30162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lt-LT" dirty="0" err="1" smtClean="0"/>
              <a:t>Click</a:t>
            </a:r>
            <a:r>
              <a:rPr lang="lt-LT" dirty="0" smtClean="0"/>
              <a:t> to </a:t>
            </a:r>
            <a:r>
              <a:rPr lang="lt-LT" dirty="0" err="1" smtClean="0"/>
              <a:t>add</a:t>
            </a:r>
            <a:r>
              <a:rPr lang="lt-LT" dirty="0" smtClean="0"/>
              <a:t> a </a:t>
            </a:r>
            <a:r>
              <a:rPr lang="lt-LT" dirty="0" err="1" smtClean="0"/>
              <a:t>tagline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958061" y="6356350"/>
            <a:ext cx="11977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rgbClr val="002060"/>
                </a:solidFill>
              </a:rPr>
              <a:t>www.alna.com</a:t>
            </a:r>
            <a:endParaRPr lang="en-US" sz="1200" dirty="0">
              <a:solidFill>
                <a:srgbClr val="002060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10760955" y="6428406"/>
            <a:ext cx="3738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DD3EA2C9-8A88-4CCB-828F-6959BB1AEB7C}" type="slidenum">
              <a:rPr lang="en-US" sz="1200" smtClean="0">
                <a:solidFill>
                  <a:srgbClr val="002060"/>
                </a:solidFill>
              </a:rPr>
              <a:pPr/>
              <a:t>‹#›</a:t>
            </a:fld>
            <a:endParaRPr lang="en-US" sz="1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50955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bg>
      <p:bgPr>
        <a:blipFill dpi="0" rotWithShape="1">
          <a:blip r:embed="rId2">
            <a:alphaModFix amt="40000"/>
            <a:lum/>
          </a:blip>
          <a:srcRect/>
          <a:stretch>
            <a:fillRect l="-47000" r="-4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0" y="1317463"/>
            <a:ext cx="12192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38200" y="2006600"/>
            <a:ext cx="10515600" cy="287564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5119688" y="5062538"/>
            <a:ext cx="1223962" cy="101123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Icon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80" y="6308037"/>
            <a:ext cx="546327" cy="413437"/>
          </a:xfrm>
          <a:prstGeom prst="rect">
            <a:avLst/>
          </a:prstGeom>
        </p:spPr>
      </p:pic>
      <p:sp>
        <p:nvSpPr>
          <p:cNvPr id="12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361655"/>
            <a:ext cx="6003925" cy="30162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lt-LT" dirty="0" err="1" smtClean="0"/>
              <a:t>Click</a:t>
            </a:r>
            <a:r>
              <a:rPr lang="lt-LT" dirty="0" smtClean="0"/>
              <a:t> to </a:t>
            </a:r>
            <a:r>
              <a:rPr lang="lt-LT" dirty="0" err="1" smtClean="0"/>
              <a:t>add</a:t>
            </a:r>
            <a:r>
              <a:rPr lang="lt-LT" dirty="0" smtClean="0"/>
              <a:t> a </a:t>
            </a:r>
            <a:r>
              <a:rPr lang="lt-LT" dirty="0" err="1" smtClean="0"/>
              <a:t>tagline</a:t>
            </a:r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958061" y="6356350"/>
            <a:ext cx="11977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rgbClr val="002060"/>
                </a:solidFill>
              </a:rPr>
              <a:t>www.alna.com</a:t>
            </a:r>
            <a:endParaRPr lang="en-US" sz="1200" dirty="0">
              <a:solidFill>
                <a:srgbClr val="002060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0760955" y="6428406"/>
            <a:ext cx="3738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DD3EA2C9-8A88-4CCB-828F-6959BB1AEB7C}" type="slidenum">
              <a:rPr lang="en-US" sz="1200" smtClean="0">
                <a:solidFill>
                  <a:srgbClr val="002060"/>
                </a:solidFill>
              </a:rPr>
              <a:pPr/>
              <a:t>‹#›</a:t>
            </a:fld>
            <a:endParaRPr lang="en-US" sz="1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069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bg>
      <p:bgPr>
        <a:blipFill dpi="0" rotWithShape="1">
          <a:blip r:embed="rId2" cstate="print">
            <a:alphaModFix amt="4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0" y="1317463"/>
            <a:ext cx="12192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38200" y="2006600"/>
            <a:ext cx="9522279" cy="34893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285750" y="122238"/>
            <a:ext cx="1870075" cy="407987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 smtClean="0"/>
              <a:t>Company’s logo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10741819" y="1972307"/>
            <a:ext cx="1223962" cy="101123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Icon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980" y="6308037"/>
            <a:ext cx="546327" cy="413437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661307" y="6398308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rgbClr val="002060"/>
                </a:solidFill>
              </a:rPr>
              <a:t>www.alna.com</a:t>
            </a:r>
          </a:p>
          <a:p>
            <a:endParaRPr lang="en-US" sz="1200" dirty="0">
              <a:solidFill>
                <a:srgbClr val="002060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179499" y="6398308"/>
            <a:ext cx="552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D3EA2C9-8A88-4CCB-828F-6959BB1AEB7C}" type="slidenum">
              <a:rPr lang="en-US" sz="1200" smtClean="0">
                <a:solidFill>
                  <a:srgbClr val="002060"/>
                </a:solidFill>
              </a:rPr>
              <a:pPr/>
              <a:t>‹#›</a:t>
            </a:fld>
            <a:endParaRPr lang="en-US" sz="1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925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3CAD9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001F5F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9/13/2017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03777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3"/>
          <p:cNvSpPr>
            <a:spLocks/>
          </p:cNvSpPr>
          <p:nvPr userDrawn="1"/>
        </p:nvSpPr>
        <p:spPr bwMode="auto">
          <a:xfrm>
            <a:off x="5362575" y="6660600"/>
            <a:ext cx="5986463" cy="205298"/>
          </a:xfrm>
          <a:custGeom>
            <a:avLst/>
            <a:gdLst>
              <a:gd name="T0" fmla="*/ 85 w 3645"/>
              <a:gd name="T1" fmla="*/ 0 h 125"/>
              <a:gd name="T2" fmla="*/ 3645 w 3645"/>
              <a:gd name="T3" fmla="*/ 0 h 125"/>
              <a:gd name="T4" fmla="*/ 3645 w 3645"/>
              <a:gd name="T5" fmla="*/ 125 h 125"/>
              <a:gd name="T6" fmla="*/ 0 w 3645"/>
              <a:gd name="T7" fmla="*/ 125 h 125"/>
              <a:gd name="T8" fmla="*/ 85 w 3645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5" h="125">
                <a:moveTo>
                  <a:pt x="85" y="0"/>
                </a:moveTo>
                <a:lnTo>
                  <a:pt x="3645" y="0"/>
                </a:lnTo>
                <a:lnTo>
                  <a:pt x="3645" y="125"/>
                </a:lnTo>
                <a:lnTo>
                  <a:pt x="0" y="125"/>
                </a:lnTo>
                <a:lnTo>
                  <a:pt x="85" y="0"/>
                </a:lnTo>
                <a:close/>
              </a:path>
            </a:pathLst>
          </a:custGeom>
          <a:solidFill>
            <a:srgbClr val="0058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86990" y="2877016"/>
            <a:ext cx="6457950" cy="520749"/>
          </a:xfrm>
        </p:spPr>
        <p:txBody>
          <a:bodyPr/>
          <a:lstStyle>
            <a:lvl1pPr>
              <a:defRPr/>
            </a:lvl1pPr>
          </a:lstStyle>
          <a:p>
            <a:r>
              <a:rPr lang="lt-LT" dirty="0" smtClean="0"/>
              <a:t>Vardas Pavardė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86990" y="3515857"/>
            <a:ext cx="6466810" cy="90790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lt-LT" dirty="0" smtClean="0"/>
              <a:t>Pareigos</a:t>
            </a:r>
            <a:endParaRPr lang="en-US" dirty="0" smtClean="0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11344940" y="6220047"/>
            <a:ext cx="0" cy="6379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10381385" y="6416917"/>
            <a:ext cx="872290" cy="184666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accent1"/>
                </a:solidFill>
              </a:rPr>
              <a:t>www.alna.com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871709" y="6666815"/>
            <a:ext cx="381966" cy="18466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/>
            <a:fld id="{DD3EA2C9-8A88-4CCB-828F-6959BB1AEB7C}" type="slidenum">
              <a:rPr lang="en-US" sz="1200" b="1" smtClean="0">
                <a:solidFill>
                  <a:schemeClr val="bg1"/>
                </a:solidFill>
              </a:rPr>
              <a:pPr algn="r"/>
              <a:t>‹#›</a:t>
            </a:fld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 hasCustomPrompt="1"/>
          </p:nvPr>
        </p:nvSpPr>
        <p:spPr>
          <a:xfrm>
            <a:off x="1914525" y="2252663"/>
            <a:ext cx="2352675" cy="2352675"/>
          </a:xfrm>
          <a:prstGeom prst="ellipse">
            <a:avLst/>
          </a:prstGeom>
          <a:solidFill>
            <a:schemeClr val="bg1"/>
          </a:solidFill>
        </p:spPr>
        <p:txBody>
          <a:bodyPr anchor="b" anchorCtr="0"/>
          <a:lstStyle>
            <a:lvl1pPr algn="ctr">
              <a:defRPr/>
            </a:lvl1pPr>
          </a:lstStyle>
          <a:p>
            <a:r>
              <a:rPr lang="lt-LT" dirty="0" smtClean="0"/>
              <a:t>Nuotrauka</a:t>
            </a:r>
            <a:endParaRPr lang="lt-LT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4533900" y="2356179"/>
            <a:ext cx="0" cy="2145642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4585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3"/>
          <p:cNvSpPr>
            <a:spLocks/>
          </p:cNvSpPr>
          <p:nvPr userDrawn="1"/>
        </p:nvSpPr>
        <p:spPr bwMode="auto">
          <a:xfrm>
            <a:off x="5362575" y="6660600"/>
            <a:ext cx="5986463" cy="205298"/>
          </a:xfrm>
          <a:custGeom>
            <a:avLst/>
            <a:gdLst>
              <a:gd name="T0" fmla="*/ 85 w 3645"/>
              <a:gd name="T1" fmla="*/ 0 h 125"/>
              <a:gd name="T2" fmla="*/ 3645 w 3645"/>
              <a:gd name="T3" fmla="*/ 0 h 125"/>
              <a:gd name="T4" fmla="*/ 3645 w 3645"/>
              <a:gd name="T5" fmla="*/ 125 h 125"/>
              <a:gd name="T6" fmla="*/ 0 w 3645"/>
              <a:gd name="T7" fmla="*/ 125 h 125"/>
              <a:gd name="T8" fmla="*/ 85 w 3645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5" h="125">
                <a:moveTo>
                  <a:pt x="85" y="0"/>
                </a:moveTo>
                <a:lnTo>
                  <a:pt x="3645" y="0"/>
                </a:lnTo>
                <a:lnTo>
                  <a:pt x="3645" y="125"/>
                </a:lnTo>
                <a:lnTo>
                  <a:pt x="0" y="125"/>
                </a:lnTo>
                <a:lnTo>
                  <a:pt x="85" y="0"/>
                </a:lnTo>
                <a:close/>
              </a:path>
            </a:pathLst>
          </a:custGeom>
          <a:solidFill>
            <a:srgbClr val="0058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11344940" y="6220047"/>
            <a:ext cx="0" cy="6379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10381385" y="6416917"/>
            <a:ext cx="872290" cy="184666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accent1"/>
                </a:solidFill>
              </a:rPr>
              <a:t>www.alna.com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871709" y="6666815"/>
            <a:ext cx="381966" cy="18466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/>
            <a:fld id="{DD3EA2C9-8A88-4CCB-828F-6959BB1AEB7C}" type="slidenum">
              <a:rPr lang="en-US" sz="1200" b="1" smtClean="0">
                <a:solidFill>
                  <a:schemeClr val="bg1"/>
                </a:solidFill>
              </a:rPr>
              <a:pPr algn="r"/>
              <a:t>‹#›</a:t>
            </a:fld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15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838200" y="1776413"/>
            <a:ext cx="10515600" cy="432593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 baseline="0"/>
            </a:lvl3pPr>
            <a:lvl4pPr>
              <a:defRPr/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lt-LT" dirty="0" smtClean="0"/>
              <a:t>Antraštė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3918101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content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838200" y="1776413"/>
            <a:ext cx="10515600" cy="486145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 baseline="0"/>
            </a:lvl3pPr>
            <a:lvl4pPr>
              <a:defRPr/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lt-LT" dirty="0" smtClean="0"/>
              <a:t>Antraštė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8088931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3"/>
          <p:cNvSpPr>
            <a:spLocks/>
          </p:cNvSpPr>
          <p:nvPr userDrawn="1"/>
        </p:nvSpPr>
        <p:spPr bwMode="auto">
          <a:xfrm>
            <a:off x="5362575" y="6660600"/>
            <a:ext cx="5986463" cy="205298"/>
          </a:xfrm>
          <a:custGeom>
            <a:avLst/>
            <a:gdLst>
              <a:gd name="T0" fmla="*/ 85 w 3645"/>
              <a:gd name="T1" fmla="*/ 0 h 125"/>
              <a:gd name="T2" fmla="*/ 3645 w 3645"/>
              <a:gd name="T3" fmla="*/ 0 h 125"/>
              <a:gd name="T4" fmla="*/ 3645 w 3645"/>
              <a:gd name="T5" fmla="*/ 125 h 125"/>
              <a:gd name="T6" fmla="*/ 0 w 3645"/>
              <a:gd name="T7" fmla="*/ 125 h 125"/>
              <a:gd name="T8" fmla="*/ 85 w 3645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5" h="125">
                <a:moveTo>
                  <a:pt x="85" y="0"/>
                </a:moveTo>
                <a:lnTo>
                  <a:pt x="3645" y="0"/>
                </a:lnTo>
                <a:lnTo>
                  <a:pt x="3645" y="125"/>
                </a:lnTo>
                <a:lnTo>
                  <a:pt x="0" y="125"/>
                </a:lnTo>
                <a:lnTo>
                  <a:pt x="85" y="0"/>
                </a:lnTo>
                <a:close/>
              </a:path>
            </a:pathLst>
          </a:custGeom>
          <a:solidFill>
            <a:srgbClr val="0058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11344940" y="6220047"/>
            <a:ext cx="0" cy="6379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10381385" y="6416917"/>
            <a:ext cx="872290" cy="184666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accent1"/>
                </a:solidFill>
              </a:rPr>
              <a:t>www.alna.com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871709" y="6666815"/>
            <a:ext cx="381966" cy="18466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/>
            <a:fld id="{DD3EA2C9-8A88-4CCB-828F-6959BB1AEB7C}" type="slidenum">
              <a:rPr lang="en-US" sz="1200" b="1" smtClean="0">
                <a:solidFill>
                  <a:schemeClr val="bg1"/>
                </a:solidFill>
              </a:rPr>
              <a:pPr algn="r"/>
              <a:t>‹#›</a:t>
            </a:fld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15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838200" y="1776415"/>
            <a:ext cx="5150005" cy="43259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 baseline="0"/>
            </a:lvl3pPr>
            <a:lvl4pPr>
              <a:defRPr/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lt-LT" dirty="0" smtClean="0"/>
              <a:t>Antraštė</a:t>
            </a:r>
            <a:endParaRPr lang="lt-LT" dirty="0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6" hasCustomPrompt="1"/>
          </p:nvPr>
        </p:nvSpPr>
        <p:spPr>
          <a:xfrm>
            <a:off x="6203795" y="1776415"/>
            <a:ext cx="5150005" cy="432593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 baseline="0"/>
            </a:lvl3pPr>
            <a:lvl4pPr>
              <a:defRPr/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406707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pictur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3"/>
          <p:cNvSpPr>
            <a:spLocks/>
          </p:cNvSpPr>
          <p:nvPr userDrawn="1"/>
        </p:nvSpPr>
        <p:spPr bwMode="auto">
          <a:xfrm>
            <a:off x="5362575" y="6660600"/>
            <a:ext cx="5986463" cy="205298"/>
          </a:xfrm>
          <a:custGeom>
            <a:avLst/>
            <a:gdLst>
              <a:gd name="T0" fmla="*/ 85 w 3645"/>
              <a:gd name="T1" fmla="*/ 0 h 125"/>
              <a:gd name="T2" fmla="*/ 3645 w 3645"/>
              <a:gd name="T3" fmla="*/ 0 h 125"/>
              <a:gd name="T4" fmla="*/ 3645 w 3645"/>
              <a:gd name="T5" fmla="*/ 125 h 125"/>
              <a:gd name="T6" fmla="*/ 0 w 3645"/>
              <a:gd name="T7" fmla="*/ 125 h 125"/>
              <a:gd name="T8" fmla="*/ 85 w 3645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5" h="125">
                <a:moveTo>
                  <a:pt x="85" y="0"/>
                </a:moveTo>
                <a:lnTo>
                  <a:pt x="3645" y="0"/>
                </a:lnTo>
                <a:lnTo>
                  <a:pt x="3645" y="125"/>
                </a:lnTo>
                <a:lnTo>
                  <a:pt x="0" y="125"/>
                </a:lnTo>
                <a:lnTo>
                  <a:pt x="85" y="0"/>
                </a:lnTo>
                <a:close/>
              </a:path>
            </a:pathLst>
          </a:custGeom>
          <a:solidFill>
            <a:srgbClr val="0058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11344940" y="6220047"/>
            <a:ext cx="0" cy="6379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10381385" y="6416917"/>
            <a:ext cx="872290" cy="184666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accent1"/>
                </a:solidFill>
              </a:rPr>
              <a:t>www.alna.com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871709" y="6666815"/>
            <a:ext cx="381966" cy="18466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/>
            <a:fld id="{DD3EA2C9-8A88-4CCB-828F-6959BB1AEB7C}" type="slidenum">
              <a:rPr lang="en-US" sz="1200" b="1" smtClean="0">
                <a:solidFill>
                  <a:schemeClr val="bg1"/>
                </a:solidFill>
              </a:rPr>
              <a:pPr algn="r"/>
              <a:t>‹#›</a:t>
            </a:fld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15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838200" y="3724507"/>
            <a:ext cx="5150005" cy="237784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 baseline="0"/>
            </a:lvl3pPr>
            <a:lvl4pPr>
              <a:defRPr/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lt-LT" dirty="0" smtClean="0"/>
              <a:t>Antraštė</a:t>
            </a:r>
            <a:endParaRPr lang="lt-LT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838200" y="1776414"/>
            <a:ext cx="5150005" cy="1758524"/>
          </a:xfrm>
        </p:spPr>
        <p:txBody>
          <a:bodyPr/>
          <a:lstStyle>
            <a:lvl1pPr>
              <a:defRPr/>
            </a:lvl1pPr>
          </a:lstStyle>
          <a:p>
            <a:r>
              <a:rPr lang="lt-LT" dirty="0" smtClean="0"/>
              <a:t>Paveikslas</a:t>
            </a:r>
            <a:endParaRPr lang="lt-LT" dirty="0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6" hasCustomPrompt="1"/>
          </p:nvPr>
        </p:nvSpPr>
        <p:spPr>
          <a:xfrm>
            <a:off x="6203795" y="3724507"/>
            <a:ext cx="5150005" cy="237784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 baseline="0"/>
            </a:lvl3pPr>
            <a:lvl4pPr>
              <a:defRPr/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203795" y="1776414"/>
            <a:ext cx="5150005" cy="1758524"/>
          </a:xfrm>
        </p:spPr>
        <p:txBody>
          <a:bodyPr/>
          <a:lstStyle>
            <a:lvl1pPr>
              <a:defRPr/>
            </a:lvl1pPr>
          </a:lstStyle>
          <a:p>
            <a:r>
              <a:rPr lang="lt-LT" dirty="0" smtClean="0"/>
              <a:t>Paveikslas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9272728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3"/>
          <p:cNvSpPr>
            <a:spLocks/>
          </p:cNvSpPr>
          <p:nvPr userDrawn="1"/>
        </p:nvSpPr>
        <p:spPr bwMode="auto">
          <a:xfrm>
            <a:off x="5362575" y="6660600"/>
            <a:ext cx="5986463" cy="205298"/>
          </a:xfrm>
          <a:custGeom>
            <a:avLst/>
            <a:gdLst>
              <a:gd name="T0" fmla="*/ 85 w 3645"/>
              <a:gd name="T1" fmla="*/ 0 h 125"/>
              <a:gd name="T2" fmla="*/ 3645 w 3645"/>
              <a:gd name="T3" fmla="*/ 0 h 125"/>
              <a:gd name="T4" fmla="*/ 3645 w 3645"/>
              <a:gd name="T5" fmla="*/ 125 h 125"/>
              <a:gd name="T6" fmla="*/ 0 w 3645"/>
              <a:gd name="T7" fmla="*/ 125 h 125"/>
              <a:gd name="T8" fmla="*/ 85 w 3645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5" h="125">
                <a:moveTo>
                  <a:pt x="85" y="0"/>
                </a:moveTo>
                <a:lnTo>
                  <a:pt x="3645" y="0"/>
                </a:lnTo>
                <a:lnTo>
                  <a:pt x="3645" y="125"/>
                </a:lnTo>
                <a:lnTo>
                  <a:pt x="0" y="125"/>
                </a:lnTo>
                <a:lnTo>
                  <a:pt x="85" y="0"/>
                </a:lnTo>
                <a:close/>
              </a:path>
            </a:pathLst>
          </a:custGeom>
          <a:solidFill>
            <a:srgbClr val="0058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lt-LT" dirty="0" smtClean="0"/>
              <a:t>Antraštė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286174" y="1917700"/>
            <a:ext cx="4067625" cy="4185388"/>
          </a:xfrm>
        </p:spPr>
        <p:txBody>
          <a:bodyPr anchor="ctr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11344940" y="6220047"/>
            <a:ext cx="0" cy="6379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10381385" y="6416917"/>
            <a:ext cx="872290" cy="184666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accent1"/>
                </a:solidFill>
              </a:rPr>
              <a:t>www.alna.com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871709" y="6666815"/>
            <a:ext cx="381966" cy="18466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/>
            <a:fld id="{DD3EA2C9-8A88-4CCB-828F-6959BB1AEB7C}" type="slidenum">
              <a:rPr lang="en-US" sz="1200" b="1" smtClean="0">
                <a:solidFill>
                  <a:schemeClr val="bg1"/>
                </a:solidFill>
              </a:rPr>
              <a:pPr algn="r"/>
              <a:t>‹#›</a:t>
            </a:fld>
            <a:endParaRPr lang="en-US" sz="1200" b="1" dirty="0">
              <a:solidFill>
                <a:schemeClr val="bg1"/>
              </a:solidFill>
            </a:endParaRPr>
          </a:p>
        </p:txBody>
      </p:sp>
      <p:pic>
        <p:nvPicPr>
          <p:cNvPr id="4098" name="Picture 2" descr="D:\[DOKUMENTAI]\Freelance\[ALNA]\2-Prezentacija\Assets\computer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2" y="1843841"/>
            <a:ext cx="6888093" cy="583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37540" y="2113641"/>
            <a:ext cx="6382359" cy="3559328"/>
          </a:xfrm>
        </p:spPr>
        <p:txBody>
          <a:bodyPr/>
          <a:lstStyle>
            <a:lvl1pPr>
              <a:defRPr/>
            </a:lvl1pPr>
          </a:lstStyle>
          <a:p>
            <a:r>
              <a:rPr lang="lt-LT" dirty="0" smtClean="0"/>
              <a:t>Ekrano vaizdas</a:t>
            </a:r>
            <a:endParaRPr lang="lt-LT" dirty="0"/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814669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 layout (blu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26" name="Freeform 23"/>
          <p:cNvSpPr>
            <a:spLocks/>
          </p:cNvSpPr>
          <p:nvPr userDrawn="1"/>
        </p:nvSpPr>
        <p:spPr bwMode="auto">
          <a:xfrm>
            <a:off x="5362575" y="6660600"/>
            <a:ext cx="5986463" cy="205298"/>
          </a:xfrm>
          <a:custGeom>
            <a:avLst/>
            <a:gdLst>
              <a:gd name="T0" fmla="*/ 85 w 3645"/>
              <a:gd name="T1" fmla="*/ 0 h 125"/>
              <a:gd name="T2" fmla="*/ 3645 w 3645"/>
              <a:gd name="T3" fmla="*/ 0 h 125"/>
              <a:gd name="T4" fmla="*/ 3645 w 3645"/>
              <a:gd name="T5" fmla="*/ 125 h 125"/>
              <a:gd name="T6" fmla="*/ 0 w 3645"/>
              <a:gd name="T7" fmla="*/ 125 h 125"/>
              <a:gd name="T8" fmla="*/ 85 w 3645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5" h="125">
                <a:moveTo>
                  <a:pt x="85" y="0"/>
                </a:moveTo>
                <a:lnTo>
                  <a:pt x="3645" y="0"/>
                </a:lnTo>
                <a:lnTo>
                  <a:pt x="3645" y="125"/>
                </a:lnTo>
                <a:lnTo>
                  <a:pt x="0" y="125"/>
                </a:lnTo>
                <a:lnTo>
                  <a:pt x="8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lt-LT" dirty="0" smtClean="0"/>
              <a:t>Antraštė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11344940" y="6220047"/>
            <a:ext cx="0" cy="63795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10381385" y="6416917"/>
            <a:ext cx="872290" cy="184666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bg1"/>
                </a:solidFill>
              </a:rPr>
              <a:t>www.alna.com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871709" y="6666815"/>
            <a:ext cx="381966" cy="18466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/>
            <a:fld id="{DD3EA2C9-8A88-4CCB-828F-6959BB1AEB7C}" type="slidenum">
              <a:rPr lang="en-US" sz="1200" b="1" smtClean="0">
                <a:solidFill>
                  <a:schemeClr val="accent1"/>
                </a:solidFill>
              </a:rPr>
              <a:pPr algn="r"/>
              <a:t>‹#›</a:t>
            </a:fld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14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838200" y="1776413"/>
            <a:ext cx="10515600" cy="4325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20159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blu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26" name="Freeform 23"/>
          <p:cNvSpPr>
            <a:spLocks/>
          </p:cNvSpPr>
          <p:nvPr userDrawn="1"/>
        </p:nvSpPr>
        <p:spPr bwMode="auto">
          <a:xfrm>
            <a:off x="5362575" y="6660600"/>
            <a:ext cx="5986463" cy="205298"/>
          </a:xfrm>
          <a:custGeom>
            <a:avLst/>
            <a:gdLst>
              <a:gd name="T0" fmla="*/ 85 w 3645"/>
              <a:gd name="T1" fmla="*/ 0 h 125"/>
              <a:gd name="T2" fmla="*/ 3645 w 3645"/>
              <a:gd name="T3" fmla="*/ 0 h 125"/>
              <a:gd name="T4" fmla="*/ 3645 w 3645"/>
              <a:gd name="T5" fmla="*/ 125 h 125"/>
              <a:gd name="T6" fmla="*/ 0 w 3645"/>
              <a:gd name="T7" fmla="*/ 125 h 125"/>
              <a:gd name="T8" fmla="*/ 85 w 3645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5" h="125">
                <a:moveTo>
                  <a:pt x="85" y="0"/>
                </a:moveTo>
                <a:lnTo>
                  <a:pt x="3645" y="0"/>
                </a:lnTo>
                <a:lnTo>
                  <a:pt x="3645" y="125"/>
                </a:lnTo>
                <a:lnTo>
                  <a:pt x="0" y="125"/>
                </a:lnTo>
                <a:lnTo>
                  <a:pt x="8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lt-LT" dirty="0" smtClean="0"/>
              <a:t>Antraštė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11344940" y="6220047"/>
            <a:ext cx="0" cy="63795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10381385" y="6416917"/>
            <a:ext cx="872290" cy="184666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bg1"/>
                </a:solidFill>
              </a:rPr>
              <a:t>www.alna.com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871709" y="6666815"/>
            <a:ext cx="381966" cy="184666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/>
            <a:fld id="{DD3EA2C9-8A88-4CCB-828F-6959BB1AEB7C}" type="slidenum">
              <a:rPr lang="en-US" sz="1200" b="1" smtClean="0">
                <a:solidFill>
                  <a:schemeClr val="accent1"/>
                </a:solidFill>
              </a:rPr>
              <a:pPr algn="r"/>
              <a:t>‹#›</a:t>
            </a:fld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11491961" y="6327714"/>
            <a:ext cx="521444" cy="386859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sp>
        <p:nvSpPr>
          <p:cNvPr id="11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838200" y="1776415"/>
            <a:ext cx="5150005" cy="4325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  <p:sp>
        <p:nvSpPr>
          <p:cNvPr id="15" name="Content Placeholder 8"/>
          <p:cNvSpPr>
            <a:spLocks noGrp="1"/>
          </p:cNvSpPr>
          <p:nvPr>
            <p:ph sz="quarter" idx="16" hasCustomPrompt="1"/>
          </p:nvPr>
        </p:nvSpPr>
        <p:spPr>
          <a:xfrm>
            <a:off x="6203795" y="1776415"/>
            <a:ext cx="5150005" cy="432593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274693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19643"/>
          </a:xfrm>
          <a:prstGeom prst="rect">
            <a:avLst/>
          </a:prstGeom>
        </p:spPr>
        <p:txBody>
          <a:bodyPr vert="horz" lIns="91440" tIns="0" rIns="91440" bIns="0" rtlCol="0" anchor="b" anchorCtr="0">
            <a:noAutofit/>
          </a:bodyPr>
          <a:lstStyle/>
          <a:p>
            <a:r>
              <a:rPr lang="lt-LT" dirty="0" smtClean="0"/>
              <a:t>Antraštė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19747"/>
            <a:ext cx="10515600" cy="4357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lt-LT" dirty="0" smtClean="0"/>
              <a:t>Skaidrės tekstas</a:t>
            </a:r>
            <a:endParaRPr lang="en-US" dirty="0" smtClean="0"/>
          </a:p>
          <a:p>
            <a:pPr lvl="1"/>
            <a:r>
              <a:rPr lang="lt-LT" dirty="0" smtClean="0"/>
              <a:t>Antras lygis</a:t>
            </a:r>
            <a:endParaRPr lang="en-US" dirty="0" smtClean="0"/>
          </a:p>
          <a:p>
            <a:pPr lvl="2"/>
            <a:r>
              <a:rPr lang="lt-LT" dirty="0" smtClean="0"/>
              <a:t>Trečias lygis</a:t>
            </a:r>
            <a:endParaRPr lang="en-US" dirty="0" smtClean="0"/>
          </a:p>
          <a:p>
            <a:pPr lvl="3"/>
            <a:r>
              <a:rPr lang="lt-LT" dirty="0" smtClean="0"/>
              <a:t>Ketvirtas lygis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03218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5" r:id="rId3"/>
    <p:sldLayoutId id="2147483695" r:id="rId4"/>
    <p:sldLayoutId id="2147483681" r:id="rId5"/>
    <p:sldLayoutId id="2147483680" r:id="rId6"/>
    <p:sldLayoutId id="2147483673" r:id="rId7"/>
    <p:sldLayoutId id="2147483672" r:id="rId8"/>
    <p:sldLayoutId id="2147483682" r:id="rId9"/>
    <p:sldLayoutId id="2147483683" r:id="rId10"/>
    <p:sldLayoutId id="2147483676" r:id="rId11"/>
    <p:sldLayoutId id="2147483677" r:id="rId12"/>
    <p:sldLayoutId id="2147483678" r:id="rId13"/>
    <p:sldLayoutId id="2147483684" r:id="rId14"/>
    <p:sldLayoutId id="2147483690" r:id="rId15"/>
    <p:sldLayoutId id="2147483693" r:id="rId16"/>
    <p:sldLayoutId id="2147483694" r:id="rId17"/>
    <p:sldLayoutId id="2147483696" r:id="rId18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SzPct val="80000"/>
        <a:buFont typeface="Wingdings 3" panose="05040102010807070707" pitchFamily="18" charset="2"/>
        <a:buChar char="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SzPct val="80000"/>
        <a:buFont typeface="Wingdings 3" panose="05040102010807070707" pitchFamily="18" charset="2"/>
        <a:buChar char="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SzPct val="80000"/>
        <a:buFont typeface="Wingdings 3" panose="05040102010807070707" pitchFamily="18" charset="2"/>
        <a:buChar char="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SzPct val="80000"/>
        <a:buFont typeface="Wingdings 3" panose="05040102010807070707" pitchFamily="18" charset="2"/>
        <a:buChar char="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g"/><Relationship Id="rId5" Type="http://schemas.openxmlformats.org/officeDocument/2006/relationships/image" Target="../media/image12.emf"/><Relationship Id="rId4" Type="http://schemas.openxmlformats.org/officeDocument/2006/relationships/image" Target="../media/image11.jpg"/><Relationship Id="rId9" Type="http://schemas.openxmlformats.org/officeDocument/2006/relationships/image" Target="../media/image1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813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4862513" cy="6858000"/>
          </a:xfrm>
          <a:solidFill>
            <a:schemeClr val="accent1">
              <a:alpha val="80000"/>
            </a:schemeClr>
          </a:solidFill>
        </p:spPr>
        <p:txBody>
          <a:bodyPr wrap="square" lIns="360000" tIns="360000" rIns="360000" bIns="3600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lt-LT" sz="5400" dirty="0" smtClean="0">
                <a:solidFill>
                  <a:schemeClr val="bg1"/>
                </a:solidFill>
              </a:rPr>
              <a:t>MIS</a:t>
            </a:r>
            <a:r>
              <a:rPr lang="en-US" sz="5400" dirty="0" smtClean="0">
                <a:solidFill>
                  <a:schemeClr val="bg1"/>
                </a:solidFill>
              </a:rPr>
              <a:t>IJA</a:t>
            </a:r>
            <a:r>
              <a:rPr lang="lt-LT" sz="5400" dirty="0" smtClean="0">
                <a:solidFill>
                  <a:schemeClr val="bg1"/>
                </a:solidFill>
              </a:rPr>
              <a:t>: </a:t>
            </a:r>
            <a:r>
              <a:rPr lang="lt-LT" sz="5400" dirty="0">
                <a:solidFill>
                  <a:schemeClr val="bg1"/>
                </a:solidFill>
              </a:rPr>
              <a:t/>
            </a:r>
            <a:br>
              <a:rPr lang="lt-LT" sz="5400" dirty="0">
                <a:solidFill>
                  <a:schemeClr val="bg1"/>
                </a:solidFill>
              </a:rPr>
            </a:br>
            <a:r>
              <a:rPr lang="lt-LT" sz="2800" b="0" dirty="0" smtClean="0">
                <a:solidFill>
                  <a:schemeClr val="bg1"/>
                </a:solidFill>
              </a:rPr>
              <a:t/>
            </a:r>
            <a:br>
              <a:rPr lang="lt-LT" sz="2800" b="0" dirty="0" smtClean="0">
                <a:solidFill>
                  <a:schemeClr val="bg1"/>
                </a:solidFill>
              </a:rPr>
            </a:br>
            <a:r>
              <a:rPr lang="lt-LT" sz="2800" b="0" dirty="0">
                <a:solidFill>
                  <a:schemeClr val="bg1"/>
                </a:solidFill>
              </a:rPr>
              <a:t>Mes tikime, kad mūsų inovatyvūs ir patikimi IT produktai gali verslus ir valstybes padaryti konkurencingais ir efektyviais bei didinti visuomenės </a:t>
            </a:r>
            <a:r>
              <a:rPr lang="lt-LT" sz="2800" b="0" dirty="0" smtClean="0">
                <a:solidFill>
                  <a:schemeClr val="bg1"/>
                </a:solidFill>
              </a:rPr>
              <a:t>gerovę</a:t>
            </a:r>
            <a:r>
              <a:rPr lang="en-US" sz="2800" b="0" dirty="0" smtClean="0">
                <a:solidFill>
                  <a:schemeClr val="bg1"/>
                </a:solidFill>
              </a:rPr>
              <a:t>.</a:t>
            </a:r>
            <a:endParaRPr lang="en-US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7052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Vertyb</a:t>
            </a:r>
            <a:r>
              <a:rPr lang="lt-LT" dirty="0" smtClean="0"/>
              <a:t>ės, kuriomis vadovaujamės</a:t>
            </a:r>
            <a:br>
              <a:rPr lang="lt-LT" dirty="0" smtClean="0"/>
            </a:b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0" y="1227283"/>
            <a:ext cx="6095999" cy="2479022"/>
            <a:chOff x="0" y="1227283"/>
            <a:chExt cx="6095999" cy="24790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227283"/>
              <a:ext cx="6095999" cy="2479022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2119874" y="2565171"/>
              <a:ext cx="213084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lt-LT" sz="4400" b="1" dirty="0" smtClean="0">
                  <a:solidFill>
                    <a:schemeClr val="accent1"/>
                  </a:solidFill>
                </a:rPr>
                <a:t>Augimas</a:t>
              </a:r>
              <a:endParaRPr lang="en-US" sz="4400" b="1" dirty="0">
                <a:solidFill>
                  <a:schemeClr val="accent1"/>
                </a:solidFill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51788" y="1776592"/>
              <a:ext cx="1188395" cy="744506"/>
            </a:xfrm>
            <a:prstGeom prst="rect">
              <a:avLst/>
            </a:prstGeom>
          </p:spPr>
        </p:pic>
      </p:grpSp>
      <p:grpSp>
        <p:nvGrpSpPr>
          <p:cNvPr id="26" name="Group 25"/>
          <p:cNvGrpSpPr/>
          <p:nvPr/>
        </p:nvGrpSpPr>
        <p:grpSpPr>
          <a:xfrm>
            <a:off x="6098013" y="1227282"/>
            <a:ext cx="6091974" cy="2479021"/>
            <a:chOff x="6098013" y="1227282"/>
            <a:chExt cx="6091974" cy="247902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8013" y="1227282"/>
              <a:ext cx="6091974" cy="2479021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7505259" y="2565171"/>
              <a:ext cx="32774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lt-LT" sz="4400" b="1" dirty="0" smtClean="0">
                  <a:solidFill>
                    <a:schemeClr val="accent1"/>
                  </a:solidFill>
                </a:rPr>
                <a:t>Inovacijos</a:t>
              </a:r>
              <a:endParaRPr lang="en-US" sz="4400" b="1" dirty="0">
                <a:solidFill>
                  <a:schemeClr val="accent1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6696" y="1484768"/>
              <a:ext cx="994608" cy="1036329"/>
            </a:xfrm>
            <a:prstGeom prst="rect">
              <a:avLst/>
            </a:prstGeom>
          </p:spPr>
        </p:pic>
      </p:grpSp>
      <p:grpSp>
        <p:nvGrpSpPr>
          <p:cNvPr id="28" name="Group 27"/>
          <p:cNvGrpSpPr/>
          <p:nvPr/>
        </p:nvGrpSpPr>
        <p:grpSpPr>
          <a:xfrm>
            <a:off x="-4027" y="3706303"/>
            <a:ext cx="6100026" cy="2503911"/>
            <a:chOff x="-4027" y="3706303"/>
            <a:chExt cx="6100026" cy="2503911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027" y="3706303"/>
              <a:ext cx="6100026" cy="2503911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722866" y="5090146"/>
              <a:ext cx="464624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lt-LT" sz="4400" b="1" dirty="0" smtClean="0">
                  <a:solidFill>
                    <a:schemeClr val="accent1"/>
                  </a:solidFill>
                </a:rPr>
                <a:t>Aistra</a:t>
              </a:r>
              <a:endParaRPr lang="en-US" sz="4400" b="1" dirty="0">
                <a:solidFill>
                  <a:schemeClr val="accent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26974" y="4192161"/>
              <a:ext cx="1038022" cy="897983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6096000" y="3706304"/>
            <a:ext cx="6096000" cy="2503912"/>
            <a:chOff x="6096000" y="3706304"/>
            <a:chExt cx="6096000" cy="2503912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706304"/>
              <a:ext cx="6096000" cy="2503912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7436193" y="5090146"/>
              <a:ext cx="35777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lt-LT" sz="4400" b="1" dirty="0" smtClean="0">
                  <a:solidFill>
                    <a:schemeClr val="accent1"/>
                  </a:solidFill>
                </a:rPr>
                <a:t>Įsipareigojimas</a:t>
              </a:r>
              <a:endParaRPr lang="en-US" sz="4400" b="1" dirty="0">
                <a:solidFill>
                  <a:schemeClr val="accent1"/>
                </a:solidFill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799384" y="4171365"/>
              <a:ext cx="689231" cy="9187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0168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Aln</a:t>
            </a:r>
            <a:r>
              <a:rPr lang="lt-LT" dirty="0" smtClean="0"/>
              <a:t>a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grpSp>
        <p:nvGrpSpPr>
          <p:cNvPr id="94" name="Group 93"/>
          <p:cNvGrpSpPr/>
          <p:nvPr/>
        </p:nvGrpSpPr>
        <p:grpSpPr>
          <a:xfrm>
            <a:off x="1432443" y="2072702"/>
            <a:ext cx="2345052" cy="1817728"/>
            <a:chOff x="153225" y="1955739"/>
            <a:chExt cx="2345052" cy="1817728"/>
          </a:xfrm>
        </p:grpSpPr>
        <p:grpSp>
          <p:nvGrpSpPr>
            <p:cNvPr id="95" name="Group 94"/>
            <p:cNvGrpSpPr/>
            <p:nvPr/>
          </p:nvGrpSpPr>
          <p:grpSpPr>
            <a:xfrm>
              <a:off x="1011360" y="2450740"/>
              <a:ext cx="548804" cy="587644"/>
              <a:chOff x="231775" y="4402137"/>
              <a:chExt cx="2759075" cy="2954339"/>
            </a:xfrm>
            <a:solidFill>
              <a:schemeClr val="accent1"/>
            </a:solidFill>
          </p:grpSpPr>
          <p:sp>
            <p:nvSpPr>
              <p:cNvPr id="98" name="Freeform 6"/>
              <p:cNvSpPr>
                <a:spLocks noEditPoints="1"/>
              </p:cNvSpPr>
              <p:nvPr/>
            </p:nvSpPr>
            <p:spPr bwMode="auto">
              <a:xfrm>
                <a:off x="471488" y="4402137"/>
                <a:ext cx="2481262" cy="1117600"/>
              </a:xfrm>
              <a:custGeom>
                <a:avLst/>
                <a:gdLst>
                  <a:gd name="T0" fmla="*/ 23 w 1375"/>
                  <a:gd name="T1" fmla="*/ 545 h 620"/>
                  <a:gd name="T2" fmla="*/ 57 w 1375"/>
                  <a:gd name="T3" fmla="*/ 526 h 620"/>
                  <a:gd name="T4" fmla="*/ 686 w 1375"/>
                  <a:gd name="T5" fmla="*/ 55 h 620"/>
                  <a:gd name="T6" fmla="*/ 824 w 1375"/>
                  <a:gd name="T7" fmla="*/ 69 h 620"/>
                  <a:gd name="T8" fmla="*/ 850 w 1375"/>
                  <a:gd name="T9" fmla="*/ 153 h 620"/>
                  <a:gd name="T10" fmla="*/ 858 w 1375"/>
                  <a:gd name="T11" fmla="*/ 165 h 620"/>
                  <a:gd name="T12" fmla="*/ 838 w 1375"/>
                  <a:gd name="T13" fmla="*/ 279 h 620"/>
                  <a:gd name="T14" fmla="*/ 694 w 1375"/>
                  <a:gd name="T15" fmla="*/ 369 h 620"/>
                  <a:gd name="T16" fmla="*/ 698 w 1375"/>
                  <a:gd name="T17" fmla="*/ 462 h 620"/>
                  <a:gd name="T18" fmla="*/ 733 w 1375"/>
                  <a:gd name="T19" fmla="*/ 525 h 620"/>
                  <a:gd name="T20" fmla="*/ 823 w 1375"/>
                  <a:gd name="T21" fmla="*/ 620 h 620"/>
                  <a:gd name="T22" fmla="*/ 851 w 1375"/>
                  <a:gd name="T23" fmla="*/ 613 h 620"/>
                  <a:gd name="T24" fmla="*/ 927 w 1375"/>
                  <a:gd name="T25" fmla="*/ 508 h 620"/>
                  <a:gd name="T26" fmla="*/ 960 w 1375"/>
                  <a:gd name="T27" fmla="*/ 452 h 620"/>
                  <a:gd name="T28" fmla="*/ 1019 w 1375"/>
                  <a:gd name="T29" fmla="*/ 520 h 620"/>
                  <a:gd name="T30" fmla="*/ 1074 w 1375"/>
                  <a:gd name="T31" fmla="*/ 593 h 620"/>
                  <a:gd name="T32" fmla="*/ 1356 w 1375"/>
                  <a:gd name="T33" fmla="*/ 556 h 620"/>
                  <a:gd name="T34" fmla="*/ 1372 w 1375"/>
                  <a:gd name="T35" fmla="*/ 524 h 620"/>
                  <a:gd name="T36" fmla="*/ 955 w 1375"/>
                  <a:gd name="T37" fmla="*/ 53 h 620"/>
                  <a:gd name="T38" fmla="*/ 919 w 1375"/>
                  <a:gd name="T39" fmla="*/ 68 h 620"/>
                  <a:gd name="T40" fmla="*/ 934 w 1375"/>
                  <a:gd name="T41" fmla="*/ 103 h 620"/>
                  <a:gd name="T42" fmla="*/ 1312 w 1375"/>
                  <a:gd name="T43" fmla="*/ 515 h 620"/>
                  <a:gd name="T44" fmla="*/ 1099 w 1375"/>
                  <a:gd name="T45" fmla="*/ 544 h 620"/>
                  <a:gd name="T46" fmla="*/ 1069 w 1375"/>
                  <a:gd name="T47" fmla="*/ 497 h 620"/>
                  <a:gd name="T48" fmla="*/ 957 w 1375"/>
                  <a:gd name="T49" fmla="*/ 397 h 620"/>
                  <a:gd name="T50" fmla="*/ 878 w 1375"/>
                  <a:gd name="T51" fmla="*/ 483 h 620"/>
                  <a:gd name="T52" fmla="*/ 824 w 1375"/>
                  <a:gd name="T53" fmla="*/ 565 h 620"/>
                  <a:gd name="T54" fmla="*/ 782 w 1375"/>
                  <a:gd name="T55" fmla="*/ 500 h 620"/>
                  <a:gd name="T56" fmla="*/ 743 w 1375"/>
                  <a:gd name="T57" fmla="*/ 432 h 620"/>
                  <a:gd name="T58" fmla="*/ 742 w 1375"/>
                  <a:gd name="T59" fmla="*/ 395 h 620"/>
                  <a:gd name="T60" fmla="*/ 838 w 1375"/>
                  <a:gd name="T61" fmla="*/ 333 h 620"/>
                  <a:gd name="T62" fmla="*/ 913 w 1375"/>
                  <a:gd name="T63" fmla="*/ 165 h 620"/>
                  <a:gd name="T64" fmla="*/ 897 w 1375"/>
                  <a:gd name="T65" fmla="*/ 123 h 620"/>
                  <a:gd name="T66" fmla="*/ 880 w 1375"/>
                  <a:gd name="T67" fmla="*/ 54 h 620"/>
                  <a:gd name="T68" fmla="*/ 860 w 1375"/>
                  <a:gd name="T69" fmla="*/ 21 h 620"/>
                  <a:gd name="T70" fmla="*/ 686 w 1375"/>
                  <a:gd name="T71" fmla="*/ 0 h 620"/>
                  <a:gd name="T72" fmla="*/ 4 w 1375"/>
                  <a:gd name="T73" fmla="*/ 511 h 620"/>
                  <a:gd name="T74" fmla="*/ 23 w 1375"/>
                  <a:gd name="T75" fmla="*/ 545 h 620"/>
                  <a:gd name="T76" fmla="*/ 23 w 1375"/>
                  <a:gd name="T77" fmla="*/ 545 h 620"/>
                  <a:gd name="T78" fmla="*/ 23 w 1375"/>
                  <a:gd name="T79" fmla="*/ 545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375" h="620">
                    <a:moveTo>
                      <a:pt x="23" y="545"/>
                    </a:moveTo>
                    <a:cubicBezTo>
                      <a:pt x="38" y="549"/>
                      <a:pt x="53" y="541"/>
                      <a:pt x="57" y="526"/>
                    </a:cubicBezTo>
                    <a:cubicBezTo>
                      <a:pt x="138" y="249"/>
                      <a:pt x="397" y="55"/>
                      <a:pt x="686" y="55"/>
                    </a:cubicBezTo>
                    <a:cubicBezTo>
                      <a:pt x="733" y="55"/>
                      <a:pt x="779" y="59"/>
                      <a:pt x="824" y="69"/>
                    </a:cubicBezTo>
                    <a:cubicBezTo>
                      <a:pt x="823" y="108"/>
                      <a:pt x="840" y="135"/>
                      <a:pt x="850" y="153"/>
                    </a:cubicBezTo>
                    <a:cubicBezTo>
                      <a:pt x="853" y="157"/>
                      <a:pt x="858" y="164"/>
                      <a:pt x="858" y="165"/>
                    </a:cubicBezTo>
                    <a:cubicBezTo>
                      <a:pt x="858" y="263"/>
                      <a:pt x="838" y="279"/>
                      <a:pt x="838" y="279"/>
                    </a:cubicBezTo>
                    <a:cubicBezTo>
                      <a:pt x="794" y="279"/>
                      <a:pt x="721" y="318"/>
                      <a:pt x="694" y="369"/>
                    </a:cubicBezTo>
                    <a:cubicBezTo>
                      <a:pt x="677" y="401"/>
                      <a:pt x="679" y="434"/>
                      <a:pt x="698" y="462"/>
                    </a:cubicBezTo>
                    <a:cubicBezTo>
                      <a:pt x="711" y="482"/>
                      <a:pt x="722" y="504"/>
                      <a:pt x="733" y="525"/>
                    </a:cubicBezTo>
                    <a:cubicBezTo>
                      <a:pt x="757" y="570"/>
                      <a:pt x="782" y="620"/>
                      <a:pt x="823" y="620"/>
                    </a:cubicBezTo>
                    <a:cubicBezTo>
                      <a:pt x="831" y="620"/>
                      <a:pt x="841" y="618"/>
                      <a:pt x="851" y="613"/>
                    </a:cubicBezTo>
                    <a:cubicBezTo>
                      <a:pt x="882" y="597"/>
                      <a:pt x="905" y="552"/>
                      <a:pt x="927" y="508"/>
                    </a:cubicBezTo>
                    <a:cubicBezTo>
                      <a:pt x="937" y="489"/>
                      <a:pt x="951" y="460"/>
                      <a:pt x="960" y="452"/>
                    </a:cubicBezTo>
                    <a:cubicBezTo>
                      <a:pt x="987" y="455"/>
                      <a:pt x="1001" y="480"/>
                      <a:pt x="1019" y="520"/>
                    </a:cubicBezTo>
                    <a:cubicBezTo>
                      <a:pt x="1033" y="549"/>
                      <a:pt x="1047" y="579"/>
                      <a:pt x="1074" y="593"/>
                    </a:cubicBezTo>
                    <a:cubicBezTo>
                      <a:pt x="1120" y="616"/>
                      <a:pt x="1272" y="592"/>
                      <a:pt x="1356" y="556"/>
                    </a:cubicBezTo>
                    <a:cubicBezTo>
                      <a:pt x="1368" y="551"/>
                      <a:pt x="1375" y="537"/>
                      <a:pt x="1372" y="524"/>
                    </a:cubicBezTo>
                    <a:cubicBezTo>
                      <a:pt x="1314" y="312"/>
                      <a:pt x="1159" y="136"/>
                      <a:pt x="955" y="53"/>
                    </a:cubicBezTo>
                    <a:cubicBezTo>
                      <a:pt x="941" y="47"/>
                      <a:pt x="925" y="54"/>
                      <a:pt x="919" y="68"/>
                    </a:cubicBezTo>
                    <a:cubicBezTo>
                      <a:pt x="914" y="82"/>
                      <a:pt x="920" y="98"/>
                      <a:pt x="934" y="103"/>
                    </a:cubicBezTo>
                    <a:cubicBezTo>
                      <a:pt x="1115" y="177"/>
                      <a:pt x="1254" y="330"/>
                      <a:pt x="1312" y="515"/>
                    </a:cubicBezTo>
                    <a:cubicBezTo>
                      <a:pt x="1227" y="545"/>
                      <a:pt x="1118" y="554"/>
                      <a:pt x="1099" y="544"/>
                    </a:cubicBezTo>
                    <a:cubicBezTo>
                      <a:pt x="1088" y="539"/>
                      <a:pt x="1078" y="517"/>
                      <a:pt x="1069" y="497"/>
                    </a:cubicBezTo>
                    <a:cubicBezTo>
                      <a:pt x="1050" y="456"/>
                      <a:pt x="1024" y="399"/>
                      <a:pt x="957" y="397"/>
                    </a:cubicBezTo>
                    <a:cubicBezTo>
                      <a:pt x="923" y="394"/>
                      <a:pt x="903" y="434"/>
                      <a:pt x="878" y="483"/>
                    </a:cubicBezTo>
                    <a:cubicBezTo>
                      <a:pt x="864" y="512"/>
                      <a:pt x="842" y="556"/>
                      <a:pt x="824" y="565"/>
                    </a:cubicBezTo>
                    <a:cubicBezTo>
                      <a:pt x="814" y="563"/>
                      <a:pt x="794" y="524"/>
                      <a:pt x="782" y="500"/>
                    </a:cubicBezTo>
                    <a:cubicBezTo>
                      <a:pt x="771" y="479"/>
                      <a:pt x="758" y="454"/>
                      <a:pt x="743" y="432"/>
                    </a:cubicBezTo>
                    <a:cubicBezTo>
                      <a:pt x="735" y="420"/>
                      <a:pt x="735" y="409"/>
                      <a:pt x="742" y="395"/>
                    </a:cubicBezTo>
                    <a:cubicBezTo>
                      <a:pt x="761" y="360"/>
                      <a:pt x="817" y="333"/>
                      <a:pt x="838" y="333"/>
                    </a:cubicBezTo>
                    <a:cubicBezTo>
                      <a:pt x="888" y="333"/>
                      <a:pt x="913" y="277"/>
                      <a:pt x="913" y="165"/>
                    </a:cubicBezTo>
                    <a:cubicBezTo>
                      <a:pt x="913" y="149"/>
                      <a:pt x="905" y="136"/>
                      <a:pt x="897" y="123"/>
                    </a:cubicBezTo>
                    <a:cubicBezTo>
                      <a:pt x="885" y="105"/>
                      <a:pt x="873" y="86"/>
                      <a:pt x="880" y="54"/>
                    </a:cubicBezTo>
                    <a:cubicBezTo>
                      <a:pt x="883" y="39"/>
                      <a:pt x="875" y="25"/>
                      <a:pt x="860" y="21"/>
                    </a:cubicBezTo>
                    <a:cubicBezTo>
                      <a:pt x="804" y="7"/>
                      <a:pt x="745" y="0"/>
                      <a:pt x="686" y="0"/>
                    </a:cubicBezTo>
                    <a:cubicBezTo>
                      <a:pt x="372" y="0"/>
                      <a:pt x="92" y="210"/>
                      <a:pt x="4" y="511"/>
                    </a:cubicBezTo>
                    <a:cubicBezTo>
                      <a:pt x="0" y="526"/>
                      <a:pt x="9" y="541"/>
                      <a:pt x="23" y="545"/>
                    </a:cubicBezTo>
                    <a:close/>
                    <a:moveTo>
                      <a:pt x="23" y="545"/>
                    </a:moveTo>
                    <a:cubicBezTo>
                      <a:pt x="23" y="545"/>
                      <a:pt x="23" y="545"/>
                      <a:pt x="23" y="5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99" name="Freeform 7"/>
              <p:cNvSpPr>
                <a:spLocks noEditPoints="1"/>
              </p:cNvSpPr>
              <p:nvPr/>
            </p:nvSpPr>
            <p:spPr bwMode="auto">
              <a:xfrm>
                <a:off x="1873250" y="5680075"/>
                <a:ext cx="758825" cy="501650"/>
              </a:xfrm>
              <a:custGeom>
                <a:avLst/>
                <a:gdLst>
                  <a:gd name="T0" fmla="*/ 237 w 420"/>
                  <a:gd name="T1" fmla="*/ 15 h 278"/>
                  <a:gd name="T2" fmla="*/ 215 w 420"/>
                  <a:gd name="T3" fmla="*/ 21 h 278"/>
                  <a:gd name="T4" fmla="*/ 136 w 420"/>
                  <a:gd name="T5" fmla="*/ 71 h 278"/>
                  <a:gd name="T6" fmla="*/ 110 w 420"/>
                  <a:gd name="T7" fmla="*/ 94 h 278"/>
                  <a:gd name="T8" fmla="*/ 71 w 420"/>
                  <a:gd name="T9" fmla="*/ 85 h 278"/>
                  <a:gd name="T10" fmla="*/ 5 w 420"/>
                  <a:gd name="T11" fmla="*/ 131 h 278"/>
                  <a:gd name="T12" fmla="*/ 38 w 420"/>
                  <a:gd name="T13" fmla="*/ 190 h 278"/>
                  <a:gd name="T14" fmla="*/ 149 w 420"/>
                  <a:gd name="T15" fmla="*/ 256 h 278"/>
                  <a:gd name="T16" fmla="*/ 215 w 420"/>
                  <a:gd name="T17" fmla="*/ 278 h 278"/>
                  <a:gd name="T18" fmla="*/ 335 w 420"/>
                  <a:gd name="T19" fmla="*/ 198 h 278"/>
                  <a:gd name="T20" fmla="*/ 380 w 420"/>
                  <a:gd name="T21" fmla="*/ 140 h 278"/>
                  <a:gd name="T22" fmla="*/ 420 w 420"/>
                  <a:gd name="T23" fmla="*/ 74 h 278"/>
                  <a:gd name="T24" fmla="*/ 399 w 420"/>
                  <a:gd name="T25" fmla="*/ 29 h 278"/>
                  <a:gd name="T26" fmla="*/ 322 w 420"/>
                  <a:gd name="T27" fmla="*/ 0 h 278"/>
                  <a:gd name="T28" fmla="*/ 237 w 420"/>
                  <a:gd name="T29" fmla="*/ 15 h 278"/>
                  <a:gd name="T30" fmla="*/ 366 w 420"/>
                  <a:gd name="T31" fmla="*/ 73 h 278"/>
                  <a:gd name="T32" fmla="*/ 342 w 420"/>
                  <a:gd name="T33" fmla="*/ 100 h 278"/>
                  <a:gd name="T34" fmla="*/ 283 w 420"/>
                  <a:gd name="T35" fmla="*/ 181 h 278"/>
                  <a:gd name="T36" fmla="*/ 215 w 420"/>
                  <a:gd name="T37" fmla="*/ 223 h 278"/>
                  <a:gd name="T38" fmla="*/ 187 w 420"/>
                  <a:gd name="T39" fmla="*/ 217 h 278"/>
                  <a:gd name="T40" fmla="*/ 63 w 420"/>
                  <a:gd name="T41" fmla="*/ 141 h 278"/>
                  <a:gd name="T42" fmla="*/ 62 w 420"/>
                  <a:gd name="T43" fmla="*/ 141 h 278"/>
                  <a:gd name="T44" fmla="*/ 85 w 420"/>
                  <a:gd name="T45" fmla="*/ 143 h 278"/>
                  <a:gd name="T46" fmla="*/ 112 w 420"/>
                  <a:gd name="T47" fmla="*/ 150 h 278"/>
                  <a:gd name="T48" fmla="*/ 178 w 420"/>
                  <a:gd name="T49" fmla="*/ 106 h 278"/>
                  <a:gd name="T50" fmla="*/ 215 w 420"/>
                  <a:gd name="T51" fmla="*/ 75 h 278"/>
                  <a:gd name="T52" fmla="*/ 252 w 420"/>
                  <a:gd name="T53" fmla="*/ 68 h 278"/>
                  <a:gd name="T54" fmla="*/ 322 w 420"/>
                  <a:gd name="T55" fmla="*/ 54 h 278"/>
                  <a:gd name="T56" fmla="*/ 361 w 420"/>
                  <a:gd name="T57" fmla="*/ 67 h 278"/>
                  <a:gd name="T58" fmla="*/ 366 w 420"/>
                  <a:gd name="T59" fmla="*/ 73 h 278"/>
                  <a:gd name="T60" fmla="*/ 366 w 420"/>
                  <a:gd name="T61" fmla="*/ 73 h 278"/>
                  <a:gd name="T62" fmla="*/ 366 w 420"/>
                  <a:gd name="T63" fmla="*/ 73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20" h="278">
                    <a:moveTo>
                      <a:pt x="237" y="15"/>
                    </a:moveTo>
                    <a:cubicBezTo>
                      <a:pt x="229" y="17"/>
                      <a:pt x="218" y="21"/>
                      <a:pt x="215" y="21"/>
                    </a:cubicBezTo>
                    <a:cubicBezTo>
                      <a:pt x="177" y="21"/>
                      <a:pt x="154" y="50"/>
                      <a:pt x="136" y="71"/>
                    </a:cubicBezTo>
                    <a:cubicBezTo>
                      <a:pt x="129" y="79"/>
                      <a:pt x="117" y="94"/>
                      <a:pt x="110" y="94"/>
                    </a:cubicBezTo>
                    <a:cubicBezTo>
                      <a:pt x="97" y="88"/>
                      <a:pt x="84" y="85"/>
                      <a:pt x="71" y="85"/>
                    </a:cubicBezTo>
                    <a:cubicBezTo>
                      <a:pt x="39" y="85"/>
                      <a:pt x="11" y="104"/>
                      <a:pt x="5" y="131"/>
                    </a:cubicBezTo>
                    <a:cubicBezTo>
                      <a:pt x="0" y="149"/>
                      <a:pt x="7" y="175"/>
                      <a:pt x="38" y="190"/>
                    </a:cubicBezTo>
                    <a:cubicBezTo>
                      <a:pt x="83" y="212"/>
                      <a:pt x="128" y="235"/>
                      <a:pt x="149" y="256"/>
                    </a:cubicBezTo>
                    <a:cubicBezTo>
                      <a:pt x="163" y="270"/>
                      <a:pt x="187" y="278"/>
                      <a:pt x="215" y="278"/>
                    </a:cubicBezTo>
                    <a:cubicBezTo>
                      <a:pt x="258" y="278"/>
                      <a:pt x="316" y="257"/>
                      <a:pt x="335" y="198"/>
                    </a:cubicBezTo>
                    <a:cubicBezTo>
                      <a:pt x="343" y="175"/>
                      <a:pt x="362" y="157"/>
                      <a:pt x="380" y="140"/>
                    </a:cubicBezTo>
                    <a:cubicBezTo>
                      <a:pt x="400" y="120"/>
                      <a:pt x="420" y="101"/>
                      <a:pt x="420" y="74"/>
                    </a:cubicBezTo>
                    <a:cubicBezTo>
                      <a:pt x="420" y="58"/>
                      <a:pt x="413" y="43"/>
                      <a:pt x="399" y="29"/>
                    </a:cubicBezTo>
                    <a:cubicBezTo>
                      <a:pt x="380" y="10"/>
                      <a:pt x="354" y="0"/>
                      <a:pt x="322" y="0"/>
                    </a:cubicBezTo>
                    <a:cubicBezTo>
                      <a:pt x="291" y="0"/>
                      <a:pt x="259" y="9"/>
                      <a:pt x="237" y="15"/>
                    </a:cubicBezTo>
                    <a:close/>
                    <a:moveTo>
                      <a:pt x="366" y="73"/>
                    </a:moveTo>
                    <a:cubicBezTo>
                      <a:pt x="364" y="79"/>
                      <a:pt x="351" y="92"/>
                      <a:pt x="342" y="100"/>
                    </a:cubicBezTo>
                    <a:cubicBezTo>
                      <a:pt x="321" y="120"/>
                      <a:pt x="295" y="145"/>
                      <a:pt x="283" y="181"/>
                    </a:cubicBezTo>
                    <a:cubicBezTo>
                      <a:pt x="270" y="221"/>
                      <a:pt x="224" y="223"/>
                      <a:pt x="215" y="223"/>
                    </a:cubicBezTo>
                    <a:cubicBezTo>
                      <a:pt x="200" y="223"/>
                      <a:pt x="190" y="219"/>
                      <a:pt x="187" y="217"/>
                    </a:cubicBezTo>
                    <a:cubicBezTo>
                      <a:pt x="161" y="190"/>
                      <a:pt x="113" y="167"/>
                      <a:pt x="63" y="141"/>
                    </a:cubicBezTo>
                    <a:cubicBezTo>
                      <a:pt x="63" y="141"/>
                      <a:pt x="62" y="141"/>
                      <a:pt x="62" y="141"/>
                    </a:cubicBezTo>
                    <a:cubicBezTo>
                      <a:pt x="67" y="139"/>
                      <a:pt x="77" y="139"/>
                      <a:pt x="85" y="143"/>
                    </a:cubicBezTo>
                    <a:cubicBezTo>
                      <a:pt x="94" y="148"/>
                      <a:pt x="103" y="150"/>
                      <a:pt x="112" y="150"/>
                    </a:cubicBezTo>
                    <a:cubicBezTo>
                      <a:pt x="142" y="150"/>
                      <a:pt x="162" y="126"/>
                      <a:pt x="178" y="106"/>
                    </a:cubicBezTo>
                    <a:cubicBezTo>
                      <a:pt x="191" y="91"/>
                      <a:pt x="203" y="75"/>
                      <a:pt x="215" y="75"/>
                    </a:cubicBezTo>
                    <a:cubicBezTo>
                      <a:pt x="225" y="75"/>
                      <a:pt x="236" y="72"/>
                      <a:pt x="252" y="68"/>
                    </a:cubicBezTo>
                    <a:cubicBezTo>
                      <a:pt x="272" y="62"/>
                      <a:pt x="298" y="54"/>
                      <a:pt x="322" y="54"/>
                    </a:cubicBezTo>
                    <a:cubicBezTo>
                      <a:pt x="339" y="54"/>
                      <a:pt x="352" y="59"/>
                      <a:pt x="361" y="67"/>
                    </a:cubicBezTo>
                    <a:cubicBezTo>
                      <a:pt x="364" y="71"/>
                      <a:pt x="366" y="73"/>
                      <a:pt x="366" y="73"/>
                    </a:cubicBezTo>
                    <a:close/>
                    <a:moveTo>
                      <a:pt x="366" y="73"/>
                    </a:moveTo>
                    <a:cubicBezTo>
                      <a:pt x="366" y="73"/>
                      <a:pt x="366" y="73"/>
                      <a:pt x="366" y="7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0" name="Freeform 8"/>
              <p:cNvSpPr>
                <a:spLocks noEditPoints="1"/>
              </p:cNvSpPr>
              <p:nvPr/>
            </p:nvSpPr>
            <p:spPr bwMode="auto">
              <a:xfrm>
                <a:off x="428625" y="5319713"/>
                <a:ext cx="2562225" cy="1643063"/>
              </a:xfrm>
              <a:custGeom>
                <a:avLst/>
                <a:gdLst>
                  <a:gd name="T0" fmla="*/ 1413 w 1420"/>
                  <a:gd name="T1" fmla="*/ 103 h 911"/>
                  <a:gd name="T2" fmla="*/ 1383 w 1420"/>
                  <a:gd name="T3" fmla="*/ 79 h 911"/>
                  <a:gd name="T4" fmla="*/ 1359 w 1420"/>
                  <a:gd name="T5" fmla="*/ 110 h 911"/>
                  <a:gd name="T6" fmla="*/ 1366 w 1420"/>
                  <a:gd name="T7" fmla="*/ 201 h 911"/>
                  <a:gd name="T8" fmla="*/ 718 w 1420"/>
                  <a:gd name="T9" fmla="*/ 856 h 911"/>
                  <a:gd name="T10" fmla="*/ 571 w 1420"/>
                  <a:gd name="T11" fmla="*/ 624 h 911"/>
                  <a:gd name="T12" fmla="*/ 547 w 1420"/>
                  <a:gd name="T13" fmla="*/ 363 h 911"/>
                  <a:gd name="T14" fmla="*/ 541 w 1420"/>
                  <a:gd name="T15" fmla="*/ 358 h 911"/>
                  <a:gd name="T16" fmla="*/ 515 w 1420"/>
                  <a:gd name="T17" fmla="*/ 339 h 911"/>
                  <a:gd name="T18" fmla="*/ 501 w 1420"/>
                  <a:gd name="T19" fmla="*/ 292 h 911"/>
                  <a:gd name="T20" fmla="*/ 528 w 1420"/>
                  <a:gd name="T21" fmla="*/ 249 h 911"/>
                  <a:gd name="T22" fmla="*/ 573 w 1420"/>
                  <a:gd name="T23" fmla="*/ 119 h 911"/>
                  <a:gd name="T24" fmla="*/ 510 w 1420"/>
                  <a:gd name="T25" fmla="*/ 20 h 911"/>
                  <a:gd name="T26" fmla="*/ 373 w 1420"/>
                  <a:gd name="T27" fmla="*/ 36 h 911"/>
                  <a:gd name="T28" fmla="*/ 355 w 1420"/>
                  <a:gd name="T29" fmla="*/ 104 h 911"/>
                  <a:gd name="T30" fmla="*/ 247 w 1420"/>
                  <a:gd name="T31" fmla="*/ 309 h 911"/>
                  <a:gd name="T32" fmla="*/ 214 w 1420"/>
                  <a:gd name="T33" fmla="*/ 313 h 911"/>
                  <a:gd name="T34" fmla="*/ 212 w 1420"/>
                  <a:gd name="T35" fmla="*/ 185 h 911"/>
                  <a:gd name="T36" fmla="*/ 222 w 1420"/>
                  <a:gd name="T37" fmla="*/ 139 h 911"/>
                  <a:gd name="T38" fmla="*/ 31 w 1420"/>
                  <a:gd name="T39" fmla="*/ 94 h 911"/>
                  <a:gd name="T40" fmla="*/ 5 w 1420"/>
                  <a:gd name="T41" fmla="*/ 118 h 911"/>
                  <a:gd name="T42" fmla="*/ 0 w 1420"/>
                  <a:gd name="T43" fmla="*/ 201 h 911"/>
                  <a:gd name="T44" fmla="*/ 539 w 1420"/>
                  <a:gd name="T45" fmla="*/ 890 h 911"/>
                  <a:gd name="T46" fmla="*/ 572 w 1420"/>
                  <a:gd name="T47" fmla="*/ 870 h 911"/>
                  <a:gd name="T48" fmla="*/ 552 w 1420"/>
                  <a:gd name="T49" fmla="*/ 837 h 911"/>
                  <a:gd name="T50" fmla="*/ 55 w 1420"/>
                  <a:gd name="T51" fmla="*/ 201 h 911"/>
                  <a:gd name="T52" fmla="*/ 57 w 1420"/>
                  <a:gd name="T53" fmla="*/ 148 h 911"/>
                  <a:gd name="T54" fmla="*/ 162 w 1420"/>
                  <a:gd name="T55" fmla="*/ 160 h 911"/>
                  <a:gd name="T56" fmla="*/ 173 w 1420"/>
                  <a:gd name="T57" fmla="*/ 349 h 911"/>
                  <a:gd name="T58" fmla="*/ 279 w 1420"/>
                  <a:gd name="T59" fmla="*/ 352 h 911"/>
                  <a:gd name="T60" fmla="*/ 407 w 1420"/>
                  <a:gd name="T61" fmla="*/ 86 h 911"/>
                  <a:gd name="T62" fmla="*/ 410 w 1420"/>
                  <a:gd name="T63" fmla="*/ 77 h 911"/>
                  <a:gd name="T64" fmla="*/ 488 w 1420"/>
                  <a:gd name="T65" fmla="*/ 70 h 911"/>
                  <a:gd name="T66" fmla="*/ 518 w 1420"/>
                  <a:gd name="T67" fmla="*/ 119 h 911"/>
                  <a:gd name="T68" fmla="*/ 488 w 1420"/>
                  <a:gd name="T69" fmla="*/ 212 h 911"/>
                  <a:gd name="T70" fmla="*/ 449 w 1420"/>
                  <a:gd name="T71" fmla="*/ 275 h 911"/>
                  <a:gd name="T72" fmla="*/ 487 w 1420"/>
                  <a:gd name="T73" fmla="*/ 386 h 911"/>
                  <a:gd name="T74" fmla="*/ 503 w 1420"/>
                  <a:gd name="T75" fmla="*/ 397 h 911"/>
                  <a:gd name="T76" fmla="*/ 509 w 1420"/>
                  <a:gd name="T77" fmla="*/ 403 h 911"/>
                  <a:gd name="T78" fmla="*/ 520 w 1420"/>
                  <a:gd name="T79" fmla="*/ 602 h 911"/>
                  <a:gd name="T80" fmla="*/ 696 w 1420"/>
                  <a:gd name="T81" fmla="*/ 907 h 911"/>
                  <a:gd name="T82" fmla="*/ 710 w 1420"/>
                  <a:gd name="T83" fmla="*/ 911 h 911"/>
                  <a:gd name="T84" fmla="*/ 1420 w 1420"/>
                  <a:gd name="T85" fmla="*/ 201 h 911"/>
                  <a:gd name="T86" fmla="*/ 1413 w 1420"/>
                  <a:gd name="T87" fmla="*/ 103 h 911"/>
                  <a:gd name="T88" fmla="*/ 1413 w 1420"/>
                  <a:gd name="T89" fmla="*/ 103 h 911"/>
                  <a:gd name="T90" fmla="*/ 1413 w 1420"/>
                  <a:gd name="T91" fmla="*/ 103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20" h="911">
                    <a:moveTo>
                      <a:pt x="1413" y="103"/>
                    </a:moveTo>
                    <a:cubicBezTo>
                      <a:pt x="1411" y="88"/>
                      <a:pt x="1397" y="77"/>
                      <a:pt x="1383" y="79"/>
                    </a:cubicBezTo>
                    <a:cubicBezTo>
                      <a:pt x="1368" y="81"/>
                      <a:pt x="1357" y="95"/>
                      <a:pt x="1359" y="110"/>
                    </a:cubicBezTo>
                    <a:cubicBezTo>
                      <a:pt x="1363" y="140"/>
                      <a:pt x="1366" y="171"/>
                      <a:pt x="1366" y="201"/>
                    </a:cubicBezTo>
                    <a:cubicBezTo>
                      <a:pt x="1366" y="560"/>
                      <a:pt x="1076" y="852"/>
                      <a:pt x="718" y="856"/>
                    </a:cubicBezTo>
                    <a:cubicBezTo>
                      <a:pt x="621" y="794"/>
                      <a:pt x="530" y="718"/>
                      <a:pt x="571" y="624"/>
                    </a:cubicBezTo>
                    <a:cubicBezTo>
                      <a:pt x="643" y="454"/>
                      <a:pt x="576" y="390"/>
                      <a:pt x="547" y="363"/>
                    </a:cubicBezTo>
                    <a:cubicBezTo>
                      <a:pt x="541" y="358"/>
                      <a:pt x="541" y="358"/>
                      <a:pt x="541" y="358"/>
                    </a:cubicBezTo>
                    <a:cubicBezTo>
                      <a:pt x="533" y="350"/>
                      <a:pt x="524" y="344"/>
                      <a:pt x="515" y="339"/>
                    </a:cubicBezTo>
                    <a:cubicBezTo>
                      <a:pt x="495" y="327"/>
                      <a:pt x="490" y="324"/>
                      <a:pt x="501" y="292"/>
                    </a:cubicBezTo>
                    <a:cubicBezTo>
                      <a:pt x="508" y="271"/>
                      <a:pt x="517" y="261"/>
                      <a:pt x="528" y="249"/>
                    </a:cubicBezTo>
                    <a:cubicBezTo>
                      <a:pt x="553" y="222"/>
                      <a:pt x="573" y="196"/>
                      <a:pt x="573" y="119"/>
                    </a:cubicBezTo>
                    <a:cubicBezTo>
                      <a:pt x="573" y="74"/>
                      <a:pt x="550" y="38"/>
                      <a:pt x="510" y="20"/>
                    </a:cubicBezTo>
                    <a:cubicBezTo>
                      <a:pt x="465" y="0"/>
                      <a:pt x="405" y="7"/>
                      <a:pt x="373" y="36"/>
                    </a:cubicBezTo>
                    <a:cubicBezTo>
                      <a:pt x="353" y="54"/>
                      <a:pt x="346" y="79"/>
                      <a:pt x="355" y="104"/>
                    </a:cubicBezTo>
                    <a:cubicBezTo>
                      <a:pt x="374" y="162"/>
                      <a:pt x="330" y="246"/>
                      <a:pt x="247" y="309"/>
                    </a:cubicBezTo>
                    <a:cubicBezTo>
                      <a:pt x="225" y="325"/>
                      <a:pt x="218" y="318"/>
                      <a:pt x="214" y="313"/>
                    </a:cubicBezTo>
                    <a:cubicBezTo>
                      <a:pt x="190" y="285"/>
                      <a:pt x="192" y="205"/>
                      <a:pt x="212" y="185"/>
                    </a:cubicBezTo>
                    <a:cubicBezTo>
                      <a:pt x="225" y="172"/>
                      <a:pt x="229" y="154"/>
                      <a:pt x="222" y="139"/>
                    </a:cubicBezTo>
                    <a:cubicBezTo>
                      <a:pt x="200" y="89"/>
                      <a:pt x="59" y="93"/>
                      <a:pt x="31" y="94"/>
                    </a:cubicBezTo>
                    <a:cubicBezTo>
                      <a:pt x="18" y="95"/>
                      <a:pt x="7" y="105"/>
                      <a:pt x="5" y="118"/>
                    </a:cubicBezTo>
                    <a:cubicBezTo>
                      <a:pt x="2" y="146"/>
                      <a:pt x="0" y="171"/>
                      <a:pt x="0" y="201"/>
                    </a:cubicBezTo>
                    <a:cubicBezTo>
                      <a:pt x="0" y="528"/>
                      <a:pt x="222" y="812"/>
                      <a:pt x="539" y="890"/>
                    </a:cubicBezTo>
                    <a:cubicBezTo>
                      <a:pt x="554" y="894"/>
                      <a:pt x="569" y="885"/>
                      <a:pt x="572" y="870"/>
                    </a:cubicBezTo>
                    <a:cubicBezTo>
                      <a:pt x="576" y="856"/>
                      <a:pt x="567" y="841"/>
                      <a:pt x="552" y="837"/>
                    </a:cubicBezTo>
                    <a:cubicBezTo>
                      <a:pt x="259" y="765"/>
                      <a:pt x="55" y="503"/>
                      <a:pt x="55" y="201"/>
                    </a:cubicBezTo>
                    <a:cubicBezTo>
                      <a:pt x="55" y="182"/>
                      <a:pt x="56" y="165"/>
                      <a:pt x="57" y="148"/>
                    </a:cubicBezTo>
                    <a:cubicBezTo>
                      <a:pt x="103" y="148"/>
                      <a:pt x="142" y="154"/>
                      <a:pt x="162" y="160"/>
                    </a:cubicBezTo>
                    <a:cubicBezTo>
                      <a:pt x="131" y="209"/>
                      <a:pt x="135" y="305"/>
                      <a:pt x="173" y="349"/>
                    </a:cubicBezTo>
                    <a:cubicBezTo>
                      <a:pt x="200" y="380"/>
                      <a:pt x="240" y="382"/>
                      <a:pt x="279" y="352"/>
                    </a:cubicBezTo>
                    <a:cubicBezTo>
                      <a:pt x="384" y="274"/>
                      <a:pt x="434" y="169"/>
                      <a:pt x="407" y="86"/>
                    </a:cubicBezTo>
                    <a:cubicBezTo>
                      <a:pt x="406" y="84"/>
                      <a:pt x="405" y="81"/>
                      <a:pt x="410" y="77"/>
                    </a:cubicBezTo>
                    <a:cubicBezTo>
                      <a:pt x="424" y="64"/>
                      <a:pt x="461" y="58"/>
                      <a:pt x="488" y="70"/>
                    </a:cubicBezTo>
                    <a:cubicBezTo>
                      <a:pt x="508" y="79"/>
                      <a:pt x="518" y="95"/>
                      <a:pt x="518" y="119"/>
                    </a:cubicBezTo>
                    <a:cubicBezTo>
                      <a:pt x="518" y="180"/>
                      <a:pt x="506" y="193"/>
                      <a:pt x="488" y="212"/>
                    </a:cubicBezTo>
                    <a:cubicBezTo>
                      <a:pt x="476" y="225"/>
                      <a:pt x="460" y="242"/>
                      <a:pt x="449" y="275"/>
                    </a:cubicBezTo>
                    <a:cubicBezTo>
                      <a:pt x="424" y="348"/>
                      <a:pt x="464" y="372"/>
                      <a:pt x="487" y="386"/>
                    </a:cubicBezTo>
                    <a:cubicBezTo>
                      <a:pt x="493" y="390"/>
                      <a:pt x="499" y="393"/>
                      <a:pt x="503" y="397"/>
                    </a:cubicBezTo>
                    <a:cubicBezTo>
                      <a:pt x="505" y="399"/>
                      <a:pt x="507" y="401"/>
                      <a:pt x="509" y="403"/>
                    </a:cubicBezTo>
                    <a:cubicBezTo>
                      <a:pt x="533" y="426"/>
                      <a:pt x="578" y="468"/>
                      <a:pt x="520" y="602"/>
                    </a:cubicBezTo>
                    <a:cubicBezTo>
                      <a:pt x="455" y="755"/>
                      <a:pt x="624" y="861"/>
                      <a:pt x="696" y="907"/>
                    </a:cubicBezTo>
                    <a:cubicBezTo>
                      <a:pt x="700" y="909"/>
                      <a:pt x="705" y="911"/>
                      <a:pt x="710" y="911"/>
                    </a:cubicBezTo>
                    <a:cubicBezTo>
                      <a:pt x="1102" y="911"/>
                      <a:pt x="1420" y="592"/>
                      <a:pt x="1420" y="201"/>
                    </a:cubicBezTo>
                    <a:cubicBezTo>
                      <a:pt x="1420" y="168"/>
                      <a:pt x="1418" y="135"/>
                      <a:pt x="1413" y="103"/>
                    </a:cubicBezTo>
                    <a:close/>
                    <a:moveTo>
                      <a:pt x="1413" y="103"/>
                    </a:moveTo>
                    <a:cubicBezTo>
                      <a:pt x="1413" y="103"/>
                      <a:pt x="1413" y="103"/>
                      <a:pt x="1413" y="10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1" name="Freeform 9"/>
              <p:cNvSpPr>
                <a:spLocks noEditPoints="1"/>
              </p:cNvSpPr>
              <p:nvPr/>
            </p:nvSpPr>
            <p:spPr bwMode="auto">
              <a:xfrm>
                <a:off x="231775" y="5634038"/>
                <a:ext cx="2387600" cy="1722438"/>
              </a:xfrm>
              <a:custGeom>
                <a:avLst/>
                <a:gdLst>
                  <a:gd name="T0" fmla="*/ 1276 w 1323"/>
                  <a:gd name="T1" fmla="*/ 641 h 955"/>
                  <a:gd name="T2" fmla="*/ 819 w 1323"/>
                  <a:gd name="T3" fmla="*/ 792 h 955"/>
                  <a:gd name="T4" fmla="*/ 55 w 1323"/>
                  <a:gd name="T5" fmla="*/ 27 h 955"/>
                  <a:gd name="T6" fmla="*/ 27 w 1323"/>
                  <a:gd name="T7" fmla="*/ 0 h 955"/>
                  <a:gd name="T8" fmla="*/ 0 w 1323"/>
                  <a:gd name="T9" fmla="*/ 27 h 955"/>
                  <a:gd name="T10" fmla="*/ 792 w 1323"/>
                  <a:gd name="T11" fmla="*/ 845 h 955"/>
                  <a:gd name="T12" fmla="*/ 792 w 1323"/>
                  <a:gd name="T13" fmla="*/ 928 h 955"/>
                  <a:gd name="T14" fmla="*/ 819 w 1323"/>
                  <a:gd name="T15" fmla="*/ 955 h 955"/>
                  <a:gd name="T16" fmla="*/ 847 w 1323"/>
                  <a:gd name="T17" fmla="*/ 928 h 955"/>
                  <a:gd name="T18" fmla="*/ 847 w 1323"/>
                  <a:gd name="T19" fmla="*/ 845 h 955"/>
                  <a:gd name="T20" fmla="*/ 1308 w 1323"/>
                  <a:gd name="T21" fmla="*/ 684 h 955"/>
                  <a:gd name="T22" fmla="*/ 1314 w 1323"/>
                  <a:gd name="T23" fmla="*/ 646 h 955"/>
                  <a:gd name="T24" fmla="*/ 1276 w 1323"/>
                  <a:gd name="T25" fmla="*/ 641 h 955"/>
                  <a:gd name="T26" fmla="*/ 1276 w 1323"/>
                  <a:gd name="T27" fmla="*/ 641 h 955"/>
                  <a:gd name="T28" fmla="*/ 1276 w 1323"/>
                  <a:gd name="T29" fmla="*/ 641 h 9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23" h="955">
                    <a:moveTo>
                      <a:pt x="1276" y="641"/>
                    </a:moveTo>
                    <a:cubicBezTo>
                      <a:pt x="1143" y="739"/>
                      <a:pt x="985" y="792"/>
                      <a:pt x="819" y="792"/>
                    </a:cubicBezTo>
                    <a:cubicBezTo>
                      <a:pt x="398" y="792"/>
                      <a:pt x="55" y="449"/>
                      <a:pt x="55" y="27"/>
                    </a:cubicBezTo>
                    <a:cubicBezTo>
                      <a:pt x="55" y="12"/>
                      <a:pt x="42" y="0"/>
                      <a:pt x="27" y="0"/>
                    </a:cubicBezTo>
                    <a:cubicBezTo>
                      <a:pt x="12" y="0"/>
                      <a:pt x="0" y="12"/>
                      <a:pt x="0" y="27"/>
                    </a:cubicBezTo>
                    <a:cubicBezTo>
                      <a:pt x="0" y="470"/>
                      <a:pt x="353" y="831"/>
                      <a:pt x="792" y="845"/>
                    </a:cubicBezTo>
                    <a:cubicBezTo>
                      <a:pt x="792" y="928"/>
                      <a:pt x="792" y="928"/>
                      <a:pt x="792" y="928"/>
                    </a:cubicBezTo>
                    <a:cubicBezTo>
                      <a:pt x="792" y="943"/>
                      <a:pt x="804" y="955"/>
                      <a:pt x="819" y="955"/>
                    </a:cubicBezTo>
                    <a:cubicBezTo>
                      <a:pt x="834" y="955"/>
                      <a:pt x="847" y="943"/>
                      <a:pt x="847" y="928"/>
                    </a:cubicBezTo>
                    <a:cubicBezTo>
                      <a:pt x="847" y="845"/>
                      <a:pt x="847" y="845"/>
                      <a:pt x="847" y="845"/>
                    </a:cubicBezTo>
                    <a:cubicBezTo>
                      <a:pt x="1014" y="840"/>
                      <a:pt x="1173" y="785"/>
                      <a:pt x="1308" y="684"/>
                    </a:cubicBezTo>
                    <a:cubicBezTo>
                      <a:pt x="1320" y="675"/>
                      <a:pt x="1323" y="658"/>
                      <a:pt x="1314" y="646"/>
                    </a:cubicBezTo>
                    <a:cubicBezTo>
                      <a:pt x="1305" y="634"/>
                      <a:pt x="1288" y="632"/>
                      <a:pt x="1276" y="641"/>
                    </a:cubicBezTo>
                    <a:close/>
                    <a:moveTo>
                      <a:pt x="1276" y="641"/>
                    </a:moveTo>
                    <a:cubicBezTo>
                      <a:pt x="1276" y="641"/>
                      <a:pt x="1276" y="641"/>
                      <a:pt x="1276" y="64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2" name="Freeform 10"/>
              <p:cNvSpPr>
                <a:spLocks noEditPoints="1"/>
              </p:cNvSpPr>
              <p:nvPr/>
            </p:nvSpPr>
            <p:spPr bwMode="auto">
              <a:xfrm>
                <a:off x="1566863" y="6396038"/>
                <a:ext cx="317500" cy="309563"/>
              </a:xfrm>
              <a:custGeom>
                <a:avLst/>
                <a:gdLst>
                  <a:gd name="T0" fmla="*/ 100 w 176"/>
                  <a:gd name="T1" fmla="*/ 0 h 171"/>
                  <a:gd name="T2" fmla="*/ 11 w 176"/>
                  <a:gd name="T3" fmla="*/ 75 h 171"/>
                  <a:gd name="T4" fmla="*/ 21 w 176"/>
                  <a:gd name="T5" fmla="*/ 145 h 171"/>
                  <a:gd name="T6" fmla="*/ 87 w 176"/>
                  <a:gd name="T7" fmla="*/ 171 h 171"/>
                  <a:gd name="T8" fmla="*/ 154 w 176"/>
                  <a:gd name="T9" fmla="*/ 145 h 171"/>
                  <a:gd name="T10" fmla="*/ 166 w 176"/>
                  <a:gd name="T11" fmla="*/ 70 h 171"/>
                  <a:gd name="T12" fmla="*/ 130 w 176"/>
                  <a:gd name="T13" fmla="*/ 12 h 171"/>
                  <a:gd name="T14" fmla="*/ 100 w 176"/>
                  <a:gd name="T15" fmla="*/ 0 h 171"/>
                  <a:gd name="T16" fmla="*/ 115 w 176"/>
                  <a:gd name="T17" fmla="*/ 107 h 171"/>
                  <a:gd name="T18" fmla="*/ 60 w 176"/>
                  <a:gd name="T19" fmla="*/ 107 h 171"/>
                  <a:gd name="T20" fmla="*/ 66 w 176"/>
                  <a:gd name="T21" fmla="*/ 87 h 171"/>
                  <a:gd name="T22" fmla="*/ 96 w 176"/>
                  <a:gd name="T23" fmla="*/ 57 h 171"/>
                  <a:gd name="T24" fmla="*/ 114 w 176"/>
                  <a:gd name="T25" fmla="*/ 87 h 171"/>
                  <a:gd name="T26" fmla="*/ 115 w 176"/>
                  <a:gd name="T27" fmla="*/ 107 h 171"/>
                  <a:gd name="T28" fmla="*/ 115 w 176"/>
                  <a:gd name="T29" fmla="*/ 107 h 171"/>
                  <a:gd name="T30" fmla="*/ 115 w 176"/>
                  <a:gd name="T31" fmla="*/ 107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6" h="171">
                    <a:moveTo>
                      <a:pt x="100" y="0"/>
                    </a:moveTo>
                    <a:cubicBezTo>
                      <a:pt x="66" y="0"/>
                      <a:pt x="26" y="40"/>
                      <a:pt x="11" y="75"/>
                    </a:cubicBezTo>
                    <a:cubicBezTo>
                      <a:pt x="0" y="102"/>
                      <a:pt x="3" y="128"/>
                      <a:pt x="21" y="145"/>
                    </a:cubicBezTo>
                    <a:cubicBezTo>
                      <a:pt x="37" y="162"/>
                      <a:pt x="61" y="171"/>
                      <a:pt x="87" y="171"/>
                    </a:cubicBezTo>
                    <a:cubicBezTo>
                      <a:pt x="113" y="171"/>
                      <a:pt x="137" y="162"/>
                      <a:pt x="154" y="145"/>
                    </a:cubicBezTo>
                    <a:cubicBezTo>
                      <a:pt x="172" y="127"/>
                      <a:pt x="176" y="100"/>
                      <a:pt x="166" y="70"/>
                    </a:cubicBezTo>
                    <a:cubicBezTo>
                      <a:pt x="159" y="50"/>
                      <a:pt x="146" y="28"/>
                      <a:pt x="130" y="12"/>
                    </a:cubicBezTo>
                    <a:cubicBezTo>
                      <a:pt x="122" y="5"/>
                      <a:pt x="112" y="0"/>
                      <a:pt x="100" y="0"/>
                    </a:cubicBezTo>
                    <a:close/>
                    <a:moveTo>
                      <a:pt x="115" y="107"/>
                    </a:moveTo>
                    <a:cubicBezTo>
                      <a:pt x="103" y="119"/>
                      <a:pt x="71" y="118"/>
                      <a:pt x="60" y="107"/>
                    </a:cubicBezTo>
                    <a:cubicBezTo>
                      <a:pt x="59" y="106"/>
                      <a:pt x="59" y="99"/>
                      <a:pt x="66" y="87"/>
                    </a:cubicBezTo>
                    <a:cubicBezTo>
                      <a:pt x="76" y="71"/>
                      <a:pt x="89" y="60"/>
                      <a:pt x="96" y="57"/>
                    </a:cubicBezTo>
                    <a:cubicBezTo>
                      <a:pt x="104" y="66"/>
                      <a:pt x="111" y="77"/>
                      <a:pt x="114" y="87"/>
                    </a:cubicBezTo>
                    <a:cubicBezTo>
                      <a:pt x="117" y="97"/>
                      <a:pt x="118" y="104"/>
                      <a:pt x="115" y="107"/>
                    </a:cubicBezTo>
                    <a:close/>
                    <a:moveTo>
                      <a:pt x="115" y="107"/>
                    </a:moveTo>
                    <a:cubicBezTo>
                      <a:pt x="115" y="107"/>
                      <a:pt x="115" y="107"/>
                      <a:pt x="115" y="10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</p:grpSp>
        <p:sp>
          <p:nvSpPr>
            <p:cNvPr id="96" name="Rectangle 95"/>
            <p:cNvSpPr/>
            <p:nvPr/>
          </p:nvSpPr>
          <p:spPr>
            <a:xfrm>
              <a:off x="704946" y="1955739"/>
              <a:ext cx="14093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lt-LT" b="1" dirty="0" smtClean="0">
                  <a:solidFill>
                    <a:schemeClr val="accent1"/>
                  </a:solidFill>
                </a:rPr>
                <a:t>Globali veikla</a:t>
              </a:r>
              <a:endParaRPr lang="lt-LT" b="1" dirty="0">
                <a:solidFill>
                  <a:schemeClr val="accent1"/>
                </a:solidFill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53225" y="3188692"/>
              <a:ext cx="234505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lt-LT" sz="1600" dirty="0"/>
                <a:t>+ </a:t>
              </a:r>
              <a:r>
                <a:rPr lang="lt-LT" sz="1600" dirty="0" smtClean="0"/>
                <a:t>60 tarptautinių partnerių</a:t>
              </a:r>
            </a:p>
            <a:p>
              <a:pPr algn="ctr"/>
              <a:r>
                <a:rPr lang="lt-LT" sz="1600" dirty="0" smtClean="0"/>
                <a:t>tinklas</a:t>
              </a:r>
              <a:endParaRPr lang="lt-LT" sz="16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3716935" y="2072702"/>
            <a:ext cx="2668885" cy="1817728"/>
            <a:chOff x="5591629" y="1955739"/>
            <a:chExt cx="2668885" cy="1817728"/>
          </a:xfrm>
        </p:grpSpPr>
        <p:grpSp>
          <p:nvGrpSpPr>
            <p:cNvPr id="111" name="Group 110"/>
            <p:cNvGrpSpPr/>
            <p:nvPr/>
          </p:nvGrpSpPr>
          <p:grpSpPr>
            <a:xfrm>
              <a:off x="6478655" y="1955739"/>
              <a:ext cx="887359" cy="1182407"/>
              <a:chOff x="6478655" y="1955739"/>
              <a:chExt cx="887359" cy="1182407"/>
            </a:xfrm>
          </p:grpSpPr>
          <p:grpSp>
            <p:nvGrpSpPr>
              <p:cNvPr id="113" name="Group 112"/>
              <p:cNvGrpSpPr/>
              <p:nvPr/>
            </p:nvGrpSpPr>
            <p:grpSpPr>
              <a:xfrm>
                <a:off x="6612135" y="2484594"/>
                <a:ext cx="653144" cy="653552"/>
                <a:chOff x="1074737" y="4402138"/>
                <a:chExt cx="2535239" cy="2536825"/>
              </a:xfrm>
              <a:solidFill>
                <a:schemeClr val="accent1"/>
              </a:solidFill>
            </p:grpSpPr>
            <p:sp>
              <p:nvSpPr>
                <p:cNvPr id="115" name="Freeform 22"/>
                <p:cNvSpPr>
                  <a:spLocks noEditPoints="1"/>
                </p:cNvSpPr>
                <p:nvPr/>
              </p:nvSpPr>
              <p:spPr bwMode="auto">
                <a:xfrm>
                  <a:off x="2089150" y="4402138"/>
                  <a:ext cx="506413" cy="592138"/>
                </a:xfrm>
                <a:custGeom>
                  <a:avLst/>
                  <a:gdLst>
                    <a:gd name="T0" fmla="*/ 164 w 328"/>
                    <a:gd name="T1" fmla="*/ 382 h 382"/>
                    <a:gd name="T2" fmla="*/ 328 w 328"/>
                    <a:gd name="T3" fmla="*/ 218 h 382"/>
                    <a:gd name="T4" fmla="*/ 328 w 328"/>
                    <a:gd name="T5" fmla="*/ 137 h 382"/>
                    <a:gd name="T6" fmla="*/ 192 w 328"/>
                    <a:gd name="T7" fmla="*/ 0 h 382"/>
                    <a:gd name="T8" fmla="*/ 137 w 328"/>
                    <a:gd name="T9" fmla="*/ 0 h 382"/>
                    <a:gd name="T10" fmla="*/ 0 w 328"/>
                    <a:gd name="T11" fmla="*/ 137 h 382"/>
                    <a:gd name="T12" fmla="*/ 0 w 328"/>
                    <a:gd name="T13" fmla="*/ 218 h 382"/>
                    <a:gd name="T14" fmla="*/ 164 w 328"/>
                    <a:gd name="T15" fmla="*/ 382 h 382"/>
                    <a:gd name="T16" fmla="*/ 55 w 328"/>
                    <a:gd name="T17" fmla="*/ 137 h 382"/>
                    <a:gd name="T18" fmla="*/ 137 w 328"/>
                    <a:gd name="T19" fmla="*/ 55 h 382"/>
                    <a:gd name="T20" fmla="*/ 192 w 328"/>
                    <a:gd name="T21" fmla="*/ 55 h 382"/>
                    <a:gd name="T22" fmla="*/ 273 w 328"/>
                    <a:gd name="T23" fmla="*/ 137 h 382"/>
                    <a:gd name="T24" fmla="*/ 273 w 328"/>
                    <a:gd name="T25" fmla="*/ 218 h 382"/>
                    <a:gd name="T26" fmla="*/ 164 w 328"/>
                    <a:gd name="T27" fmla="*/ 328 h 382"/>
                    <a:gd name="T28" fmla="*/ 55 w 328"/>
                    <a:gd name="T29" fmla="*/ 218 h 382"/>
                    <a:gd name="T30" fmla="*/ 55 w 328"/>
                    <a:gd name="T31" fmla="*/ 137 h 382"/>
                    <a:gd name="T32" fmla="*/ 55 w 328"/>
                    <a:gd name="T33" fmla="*/ 137 h 382"/>
                    <a:gd name="T34" fmla="*/ 55 w 328"/>
                    <a:gd name="T35" fmla="*/ 137 h 3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8" h="382">
                      <a:moveTo>
                        <a:pt x="164" y="382"/>
                      </a:moveTo>
                      <a:cubicBezTo>
                        <a:pt x="255" y="382"/>
                        <a:pt x="328" y="309"/>
                        <a:pt x="328" y="218"/>
                      </a:cubicBezTo>
                      <a:cubicBezTo>
                        <a:pt x="328" y="137"/>
                        <a:pt x="328" y="137"/>
                        <a:pt x="328" y="137"/>
                      </a:cubicBezTo>
                      <a:cubicBezTo>
                        <a:pt x="328" y="61"/>
                        <a:pt x="267" y="0"/>
                        <a:pt x="192" y="0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62" y="0"/>
                        <a:pt x="0" y="61"/>
                        <a:pt x="0" y="137"/>
                      </a:cubicBezTo>
                      <a:cubicBezTo>
                        <a:pt x="0" y="218"/>
                        <a:pt x="0" y="218"/>
                        <a:pt x="0" y="218"/>
                      </a:cubicBezTo>
                      <a:cubicBezTo>
                        <a:pt x="0" y="309"/>
                        <a:pt x="74" y="382"/>
                        <a:pt x="164" y="382"/>
                      </a:cubicBezTo>
                      <a:close/>
                      <a:moveTo>
                        <a:pt x="55" y="137"/>
                      </a:moveTo>
                      <a:cubicBezTo>
                        <a:pt x="55" y="91"/>
                        <a:pt x="92" y="55"/>
                        <a:pt x="137" y="55"/>
                      </a:cubicBezTo>
                      <a:cubicBezTo>
                        <a:pt x="192" y="55"/>
                        <a:pt x="192" y="55"/>
                        <a:pt x="192" y="55"/>
                      </a:cubicBezTo>
                      <a:cubicBezTo>
                        <a:pt x="237" y="55"/>
                        <a:pt x="273" y="91"/>
                        <a:pt x="273" y="137"/>
                      </a:cubicBezTo>
                      <a:cubicBezTo>
                        <a:pt x="273" y="218"/>
                        <a:pt x="273" y="218"/>
                        <a:pt x="273" y="218"/>
                      </a:cubicBezTo>
                      <a:cubicBezTo>
                        <a:pt x="273" y="279"/>
                        <a:pt x="224" y="328"/>
                        <a:pt x="164" y="328"/>
                      </a:cubicBezTo>
                      <a:cubicBezTo>
                        <a:pt x="104" y="328"/>
                        <a:pt x="55" y="279"/>
                        <a:pt x="55" y="218"/>
                      </a:cubicBezTo>
                      <a:cubicBezTo>
                        <a:pt x="55" y="137"/>
                        <a:pt x="55" y="137"/>
                        <a:pt x="55" y="137"/>
                      </a:cubicBezTo>
                      <a:close/>
                      <a:moveTo>
                        <a:pt x="55" y="137"/>
                      </a:moveTo>
                      <a:cubicBezTo>
                        <a:pt x="55" y="137"/>
                        <a:pt x="55" y="137"/>
                        <a:pt x="55" y="13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lt-LT"/>
                </a:p>
              </p:txBody>
            </p:sp>
            <p:sp>
              <p:nvSpPr>
                <p:cNvPr id="116" name="Freeform 23"/>
                <p:cNvSpPr>
                  <a:spLocks noEditPoints="1"/>
                </p:cNvSpPr>
                <p:nvPr/>
              </p:nvSpPr>
              <p:spPr bwMode="auto">
                <a:xfrm>
                  <a:off x="2089150" y="5586413"/>
                  <a:ext cx="506413" cy="592138"/>
                </a:xfrm>
                <a:custGeom>
                  <a:avLst/>
                  <a:gdLst>
                    <a:gd name="T0" fmla="*/ 192 w 328"/>
                    <a:gd name="T1" fmla="*/ 0 h 382"/>
                    <a:gd name="T2" fmla="*/ 137 w 328"/>
                    <a:gd name="T3" fmla="*/ 0 h 382"/>
                    <a:gd name="T4" fmla="*/ 0 w 328"/>
                    <a:gd name="T5" fmla="*/ 136 h 382"/>
                    <a:gd name="T6" fmla="*/ 0 w 328"/>
                    <a:gd name="T7" fmla="*/ 218 h 382"/>
                    <a:gd name="T8" fmla="*/ 164 w 328"/>
                    <a:gd name="T9" fmla="*/ 382 h 382"/>
                    <a:gd name="T10" fmla="*/ 328 w 328"/>
                    <a:gd name="T11" fmla="*/ 218 h 382"/>
                    <a:gd name="T12" fmla="*/ 328 w 328"/>
                    <a:gd name="T13" fmla="*/ 136 h 382"/>
                    <a:gd name="T14" fmla="*/ 192 w 328"/>
                    <a:gd name="T15" fmla="*/ 0 h 382"/>
                    <a:gd name="T16" fmla="*/ 273 w 328"/>
                    <a:gd name="T17" fmla="*/ 218 h 382"/>
                    <a:gd name="T18" fmla="*/ 164 w 328"/>
                    <a:gd name="T19" fmla="*/ 327 h 382"/>
                    <a:gd name="T20" fmla="*/ 55 w 328"/>
                    <a:gd name="T21" fmla="*/ 218 h 382"/>
                    <a:gd name="T22" fmla="*/ 55 w 328"/>
                    <a:gd name="T23" fmla="*/ 136 h 382"/>
                    <a:gd name="T24" fmla="*/ 137 w 328"/>
                    <a:gd name="T25" fmla="*/ 54 h 382"/>
                    <a:gd name="T26" fmla="*/ 192 w 328"/>
                    <a:gd name="T27" fmla="*/ 54 h 382"/>
                    <a:gd name="T28" fmla="*/ 273 w 328"/>
                    <a:gd name="T29" fmla="*/ 136 h 382"/>
                    <a:gd name="T30" fmla="*/ 273 w 328"/>
                    <a:gd name="T31" fmla="*/ 218 h 382"/>
                    <a:gd name="T32" fmla="*/ 273 w 328"/>
                    <a:gd name="T33" fmla="*/ 218 h 382"/>
                    <a:gd name="T34" fmla="*/ 273 w 328"/>
                    <a:gd name="T35" fmla="*/ 218 h 3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8" h="382">
                      <a:moveTo>
                        <a:pt x="192" y="0"/>
                      </a:move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62" y="0"/>
                        <a:pt x="0" y="61"/>
                        <a:pt x="0" y="136"/>
                      </a:cubicBezTo>
                      <a:cubicBezTo>
                        <a:pt x="0" y="218"/>
                        <a:pt x="0" y="218"/>
                        <a:pt x="0" y="218"/>
                      </a:cubicBezTo>
                      <a:cubicBezTo>
                        <a:pt x="0" y="308"/>
                        <a:pt x="74" y="382"/>
                        <a:pt x="164" y="382"/>
                      </a:cubicBezTo>
                      <a:cubicBezTo>
                        <a:pt x="255" y="382"/>
                        <a:pt x="328" y="308"/>
                        <a:pt x="328" y="218"/>
                      </a:cubicBezTo>
                      <a:cubicBezTo>
                        <a:pt x="328" y="136"/>
                        <a:pt x="328" y="136"/>
                        <a:pt x="328" y="136"/>
                      </a:cubicBezTo>
                      <a:cubicBezTo>
                        <a:pt x="328" y="61"/>
                        <a:pt x="267" y="0"/>
                        <a:pt x="192" y="0"/>
                      </a:cubicBezTo>
                      <a:close/>
                      <a:moveTo>
                        <a:pt x="273" y="218"/>
                      </a:moveTo>
                      <a:cubicBezTo>
                        <a:pt x="273" y="278"/>
                        <a:pt x="224" y="327"/>
                        <a:pt x="164" y="327"/>
                      </a:cubicBezTo>
                      <a:cubicBezTo>
                        <a:pt x="104" y="327"/>
                        <a:pt x="55" y="278"/>
                        <a:pt x="55" y="218"/>
                      </a:cubicBezTo>
                      <a:cubicBezTo>
                        <a:pt x="55" y="136"/>
                        <a:pt x="55" y="136"/>
                        <a:pt x="55" y="136"/>
                      </a:cubicBezTo>
                      <a:cubicBezTo>
                        <a:pt x="55" y="91"/>
                        <a:pt x="92" y="54"/>
                        <a:pt x="137" y="54"/>
                      </a:cubicBezTo>
                      <a:cubicBezTo>
                        <a:pt x="192" y="54"/>
                        <a:pt x="192" y="54"/>
                        <a:pt x="192" y="54"/>
                      </a:cubicBezTo>
                      <a:cubicBezTo>
                        <a:pt x="237" y="54"/>
                        <a:pt x="273" y="91"/>
                        <a:pt x="273" y="136"/>
                      </a:cubicBezTo>
                      <a:lnTo>
                        <a:pt x="273" y="218"/>
                      </a:lnTo>
                      <a:close/>
                      <a:moveTo>
                        <a:pt x="273" y="218"/>
                      </a:moveTo>
                      <a:cubicBezTo>
                        <a:pt x="273" y="218"/>
                        <a:pt x="273" y="218"/>
                        <a:pt x="273" y="21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lt-LT"/>
                </a:p>
              </p:txBody>
            </p:sp>
            <p:sp>
              <p:nvSpPr>
                <p:cNvPr id="117" name="Freeform 24"/>
                <p:cNvSpPr>
                  <a:spLocks noEditPoints="1"/>
                </p:cNvSpPr>
                <p:nvPr/>
              </p:nvSpPr>
              <p:spPr bwMode="auto">
                <a:xfrm>
                  <a:off x="2470150" y="4994275"/>
                  <a:ext cx="506413" cy="592138"/>
                </a:xfrm>
                <a:custGeom>
                  <a:avLst/>
                  <a:gdLst>
                    <a:gd name="T0" fmla="*/ 0 w 328"/>
                    <a:gd name="T1" fmla="*/ 137 h 383"/>
                    <a:gd name="T2" fmla="*/ 0 w 328"/>
                    <a:gd name="T3" fmla="*/ 219 h 383"/>
                    <a:gd name="T4" fmla="*/ 164 w 328"/>
                    <a:gd name="T5" fmla="*/ 383 h 383"/>
                    <a:gd name="T6" fmla="*/ 328 w 328"/>
                    <a:gd name="T7" fmla="*/ 219 h 383"/>
                    <a:gd name="T8" fmla="*/ 328 w 328"/>
                    <a:gd name="T9" fmla="*/ 137 h 383"/>
                    <a:gd name="T10" fmla="*/ 191 w 328"/>
                    <a:gd name="T11" fmla="*/ 0 h 383"/>
                    <a:gd name="T12" fmla="*/ 137 w 328"/>
                    <a:gd name="T13" fmla="*/ 0 h 383"/>
                    <a:gd name="T14" fmla="*/ 0 w 328"/>
                    <a:gd name="T15" fmla="*/ 137 h 383"/>
                    <a:gd name="T16" fmla="*/ 55 w 328"/>
                    <a:gd name="T17" fmla="*/ 137 h 383"/>
                    <a:gd name="T18" fmla="*/ 137 w 328"/>
                    <a:gd name="T19" fmla="*/ 55 h 383"/>
                    <a:gd name="T20" fmla="*/ 191 w 328"/>
                    <a:gd name="T21" fmla="*/ 55 h 383"/>
                    <a:gd name="T22" fmla="*/ 273 w 328"/>
                    <a:gd name="T23" fmla="*/ 137 h 383"/>
                    <a:gd name="T24" fmla="*/ 273 w 328"/>
                    <a:gd name="T25" fmla="*/ 219 h 383"/>
                    <a:gd name="T26" fmla="*/ 164 w 328"/>
                    <a:gd name="T27" fmla="*/ 328 h 383"/>
                    <a:gd name="T28" fmla="*/ 55 w 328"/>
                    <a:gd name="T29" fmla="*/ 219 h 383"/>
                    <a:gd name="T30" fmla="*/ 55 w 328"/>
                    <a:gd name="T31" fmla="*/ 137 h 383"/>
                    <a:gd name="T32" fmla="*/ 55 w 328"/>
                    <a:gd name="T33" fmla="*/ 137 h 383"/>
                    <a:gd name="T34" fmla="*/ 55 w 328"/>
                    <a:gd name="T35" fmla="*/ 13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8" h="383">
                      <a:moveTo>
                        <a:pt x="0" y="137"/>
                      </a:moveTo>
                      <a:cubicBezTo>
                        <a:pt x="0" y="219"/>
                        <a:pt x="0" y="219"/>
                        <a:pt x="0" y="219"/>
                      </a:cubicBezTo>
                      <a:cubicBezTo>
                        <a:pt x="0" y="309"/>
                        <a:pt x="74" y="383"/>
                        <a:pt x="164" y="383"/>
                      </a:cubicBezTo>
                      <a:cubicBezTo>
                        <a:pt x="254" y="383"/>
                        <a:pt x="328" y="309"/>
                        <a:pt x="328" y="219"/>
                      </a:cubicBezTo>
                      <a:cubicBezTo>
                        <a:pt x="328" y="137"/>
                        <a:pt x="328" y="137"/>
                        <a:pt x="328" y="137"/>
                      </a:cubicBezTo>
                      <a:cubicBezTo>
                        <a:pt x="328" y="62"/>
                        <a:pt x="267" y="0"/>
                        <a:pt x="191" y="0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61" y="0"/>
                        <a:pt x="0" y="62"/>
                        <a:pt x="0" y="137"/>
                      </a:cubicBezTo>
                      <a:close/>
                      <a:moveTo>
                        <a:pt x="55" y="137"/>
                      </a:moveTo>
                      <a:cubicBezTo>
                        <a:pt x="55" y="92"/>
                        <a:pt x="91" y="55"/>
                        <a:pt x="137" y="55"/>
                      </a:cubicBezTo>
                      <a:cubicBezTo>
                        <a:pt x="191" y="55"/>
                        <a:pt x="191" y="55"/>
                        <a:pt x="191" y="55"/>
                      </a:cubicBezTo>
                      <a:cubicBezTo>
                        <a:pt x="236" y="55"/>
                        <a:pt x="273" y="92"/>
                        <a:pt x="273" y="137"/>
                      </a:cubicBezTo>
                      <a:cubicBezTo>
                        <a:pt x="273" y="219"/>
                        <a:pt x="273" y="219"/>
                        <a:pt x="273" y="219"/>
                      </a:cubicBezTo>
                      <a:cubicBezTo>
                        <a:pt x="273" y="279"/>
                        <a:pt x="224" y="328"/>
                        <a:pt x="164" y="328"/>
                      </a:cubicBezTo>
                      <a:cubicBezTo>
                        <a:pt x="104" y="328"/>
                        <a:pt x="55" y="279"/>
                        <a:pt x="55" y="219"/>
                      </a:cubicBezTo>
                      <a:lnTo>
                        <a:pt x="55" y="137"/>
                      </a:lnTo>
                      <a:close/>
                      <a:moveTo>
                        <a:pt x="55" y="137"/>
                      </a:moveTo>
                      <a:cubicBezTo>
                        <a:pt x="55" y="137"/>
                        <a:pt x="55" y="137"/>
                        <a:pt x="55" y="13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lt-LT"/>
                </a:p>
              </p:txBody>
            </p:sp>
            <p:sp>
              <p:nvSpPr>
                <p:cNvPr id="118" name="Freeform 25"/>
                <p:cNvSpPr>
                  <a:spLocks noEditPoints="1"/>
                </p:cNvSpPr>
                <p:nvPr/>
              </p:nvSpPr>
              <p:spPr bwMode="auto">
                <a:xfrm>
                  <a:off x="2849563" y="5586413"/>
                  <a:ext cx="508000" cy="592138"/>
                </a:xfrm>
                <a:custGeom>
                  <a:avLst/>
                  <a:gdLst>
                    <a:gd name="T0" fmla="*/ 164 w 328"/>
                    <a:gd name="T1" fmla="*/ 382 h 382"/>
                    <a:gd name="T2" fmla="*/ 328 w 328"/>
                    <a:gd name="T3" fmla="*/ 218 h 382"/>
                    <a:gd name="T4" fmla="*/ 328 w 328"/>
                    <a:gd name="T5" fmla="*/ 136 h 382"/>
                    <a:gd name="T6" fmla="*/ 191 w 328"/>
                    <a:gd name="T7" fmla="*/ 0 h 382"/>
                    <a:gd name="T8" fmla="*/ 136 w 328"/>
                    <a:gd name="T9" fmla="*/ 0 h 382"/>
                    <a:gd name="T10" fmla="*/ 0 w 328"/>
                    <a:gd name="T11" fmla="*/ 136 h 382"/>
                    <a:gd name="T12" fmla="*/ 0 w 328"/>
                    <a:gd name="T13" fmla="*/ 218 h 382"/>
                    <a:gd name="T14" fmla="*/ 164 w 328"/>
                    <a:gd name="T15" fmla="*/ 382 h 382"/>
                    <a:gd name="T16" fmla="*/ 55 w 328"/>
                    <a:gd name="T17" fmla="*/ 136 h 382"/>
                    <a:gd name="T18" fmla="*/ 136 w 328"/>
                    <a:gd name="T19" fmla="*/ 54 h 382"/>
                    <a:gd name="T20" fmla="*/ 191 w 328"/>
                    <a:gd name="T21" fmla="*/ 54 h 382"/>
                    <a:gd name="T22" fmla="*/ 273 w 328"/>
                    <a:gd name="T23" fmla="*/ 136 h 382"/>
                    <a:gd name="T24" fmla="*/ 273 w 328"/>
                    <a:gd name="T25" fmla="*/ 218 h 382"/>
                    <a:gd name="T26" fmla="*/ 164 w 328"/>
                    <a:gd name="T27" fmla="*/ 327 h 382"/>
                    <a:gd name="T28" fmla="*/ 55 w 328"/>
                    <a:gd name="T29" fmla="*/ 218 h 382"/>
                    <a:gd name="T30" fmla="*/ 55 w 328"/>
                    <a:gd name="T31" fmla="*/ 136 h 382"/>
                    <a:gd name="T32" fmla="*/ 55 w 328"/>
                    <a:gd name="T33" fmla="*/ 136 h 382"/>
                    <a:gd name="T34" fmla="*/ 55 w 328"/>
                    <a:gd name="T35" fmla="*/ 136 h 3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8" h="382">
                      <a:moveTo>
                        <a:pt x="164" y="382"/>
                      </a:moveTo>
                      <a:cubicBezTo>
                        <a:pt x="254" y="382"/>
                        <a:pt x="328" y="308"/>
                        <a:pt x="328" y="218"/>
                      </a:cubicBezTo>
                      <a:cubicBezTo>
                        <a:pt x="328" y="136"/>
                        <a:pt x="328" y="136"/>
                        <a:pt x="328" y="136"/>
                      </a:cubicBezTo>
                      <a:cubicBezTo>
                        <a:pt x="328" y="61"/>
                        <a:pt x="266" y="0"/>
                        <a:pt x="191" y="0"/>
                      </a:cubicBezTo>
                      <a:cubicBezTo>
                        <a:pt x="136" y="0"/>
                        <a:pt x="136" y="0"/>
                        <a:pt x="136" y="0"/>
                      </a:cubicBezTo>
                      <a:cubicBezTo>
                        <a:pt x="61" y="0"/>
                        <a:pt x="0" y="61"/>
                        <a:pt x="0" y="136"/>
                      </a:cubicBezTo>
                      <a:cubicBezTo>
                        <a:pt x="0" y="218"/>
                        <a:pt x="0" y="218"/>
                        <a:pt x="0" y="218"/>
                      </a:cubicBezTo>
                      <a:cubicBezTo>
                        <a:pt x="0" y="308"/>
                        <a:pt x="73" y="382"/>
                        <a:pt x="164" y="382"/>
                      </a:cubicBezTo>
                      <a:close/>
                      <a:moveTo>
                        <a:pt x="55" y="136"/>
                      </a:moveTo>
                      <a:cubicBezTo>
                        <a:pt x="55" y="91"/>
                        <a:pt x="91" y="54"/>
                        <a:pt x="136" y="54"/>
                      </a:cubicBezTo>
                      <a:cubicBezTo>
                        <a:pt x="191" y="54"/>
                        <a:pt x="191" y="54"/>
                        <a:pt x="191" y="54"/>
                      </a:cubicBezTo>
                      <a:cubicBezTo>
                        <a:pt x="236" y="54"/>
                        <a:pt x="273" y="91"/>
                        <a:pt x="273" y="136"/>
                      </a:cubicBezTo>
                      <a:cubicBezTo>
                        <a:pt x="273" y="218"/>
                        <a:pt x="273" y="218"/>
                        <a:pt x="273" y="218"/>
                      </a:cubicBezTo>
                      <a:cubicBezTo>
                        <a:pt x="273" y="278"/>
                        <a:pt x="224" y="327"/>
                        <a:pt x="164" y="327"/>
                      </a:cubicBezTo>
                      <a:cubicBezTo>
                        <a:pt x="103" y="327"/>
                        <a:pt x="55" y="278"/>
                        <a:pt x="55" y="218"/>
                      </a:cubicBezTo>
                      <a:lnTo>
                        <a:pt x="55" y="136"/>
                      </a:lnTo>
                      <a:close/>
                      <a:moveTo>
                        <a:pt x="55" y="136"/>
                      </a:moveTo>
                      <a:cubicBezTo>
                        <a:pt x="55" y="136"/>
                        <a:pt x="55" y="136"/>
                        <a:pt x="55" y="136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lt-LT"/>
                </a:p>
              </p:txBody>
            </p:sp>
            <p:sp>
              <p:nvSpPr>
                <p:cNvPr id="119" name="Freeform 26"/>
                <p:cNvSpPr>
                  <a:spLocks noEditPoints="1"/>
                </p:cNvSpPr>
                <p:nvPr/>
              </p:nvSpPr>
              <p:spPr bwMode="auto">
                <a:xfrm>
                  <a:off x="1836738" y="6264275"/>
                  <a:ext cx="1012825" cy="674688"/>
                </a:xfrm>
                <a:custGeom>
                  <a:avLst/>
                  <a:gdLst>
                    <a:gd name="T0" fmla="*/ 410 w 655"/>
                    <a:gd name="T1" fmla="*/ 0 h 436"/>
                    <a:gd name="T2" fmla="*/ 383 w 655"/>
                    <a:gd name="T3" fmla="*/ 19 h 436"/>
                    <a:gd name="T4" fmla="*/ 327 w 655"/>
                    <a:gd name="T5" fmla="*/ 205 h 436"/>
                    <a:gd name="T6" fmla="*/ 271 w 655"/>
                    <a:gd name="T7" fmla="*/ 19 h 436"/>
                    <a:gd name="T8" fmla="*/ 245 w 655"/>
                    <a:gd name="T9" fmla="*/ 0 h 436"/>
                    <a:gd name="T10" fmla="*/ 40 w 655"/>
                    <a:gd name="T11" fmla="*/ 61 h 436"/>
                    <a:gd name="T12" fmla="*/ 0 w 655"/>
                    <a:gd name="T13" fmla="*/ 163 h 436"/>
                    <a:gd name="T14" fmla="*/ 0 w 655"/>
                    <a:gd name="T15" fmla="*/ 409 h 436"/>
                    <a:gd name="T16" fmla="*/ 27 w 655"/>
                    <a:gd name="T17" fmla="*/ 436 h 436"/>
                    <a:gd name="T18" fmla="*/ 54 w 655"/>
                    <a:gd name="T19" fmla="*/ 409 h 436"/>
                    <a:gd name="T20" fmla="*/ 54 w 655"/>
                    <a:gd name="T21" fmla="*/ 163 h 436"/>
                    <a:gd name="T22" fmla="*/ 79 w 655"/>
                    <a:gd name="T23" fmla="*/ 99 h 436"/>
                    <a:gd name="T24" fmla="*/ 225 w 655"/>
                    <a:gd name="T25" fmla="*/ 55 h 436"/>
                    <a:gd name="T26" fmla="*/ 301 w 655"/>
                    <a:gd name="T27" fmla="*/ 308 h 436"/>
                    <a:gd name="T28" fmla="*/ 327 w 655"/>
                    <a:gd name="T29" fmla="*/ 327 h 436"/>
                    <a:gd name="T30" fmla="*/ 353 w 655"/>
                    <a:gd name="T31" fmla="*/ 308 h 436"/>
                    <a:gd name="T32" fmla="*/ 429 w 655"/>
                    <a:gd name="T33" fmla="*/ 55 h 436"/>
                    <a:gd name="T34" fmla="*/ 575 w 655"/>
                    <a:gd name="T35" fmla="*/ 99 h 436"/>
                    <a:gd name="T36" fmla="*/ 600 w 655"/>
                    <a:gd name="T37" fmla="*/ 163 h 436"/>
                    <a:gd name="T38" fmla="*/ 600 w 655"/>
                    <a:gd name="T39" fmla="*/ 409 h 436"/>
                    <a:gd name="T40" fmla="*/ 628 w 655"/>
                    <a:gd name="T41" fmla="*/ 436 h 436"/>
                    <a:gd name="T42" fmla="*/ 655 w 655"/>
                    <a:gd name="T43" fmla="*/ 409 h 436"/>
                    <a:gd name="T44" fmla="*/ 655 w 655"/>
                    <a:gd name="T45" fmla="*/ 163 h 436"/>
                    <a:gd name="T46" fmla="*/ 614 w 655"/>
                    <a:gd name="T47" fmla="*/ 61 h 436"/>
                    <a:gd name="T48" fmla="*/ 410 w 655"/>
                    <a:gd name="T49" fmla="*/ 0 h 436"/>
                    <a:gd name="T50" fmla="*/ 410 w 655"/>
                    <a:gd name="T51" fmla="*/ 0 h 436"/>
                    <a:gd name="T52" fmla="*/ 410 w 655"/>
                    <a:gd name="T53" fmla="*/ 0 h 4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55" h="436">
                      <a:moveTo>
                        <a:pt x="410" y="0"/>
                      </a:moveTo>
                      <a:cubicBezTo>
                        <a:pt x="398" y="0"/>
                        <a:pt x="387" y="7"/>
                        <a:pt x="383" y="19"/>
                      </a:cubicBezTo>
                      <a:cubicBezTo>
                        <a:pt x="327" y="205"/>
                        <a:pt x="327" y="205"/>
                        <a:pt x="327" y="205"/>
                      </a:cubicBezTo>
                      <a:cubicBezTo>
                        <a:pt x="271" y="19"/>
                        <a:pt x="271" y="19"/>
                        <a:pt x="271" y="19"/>
                      </a:cubicBezTo>
                      <a:cubicBezTo>
                        <a:pt x="268" y="8"/>
                        <a:pt x="257" y="0"/>
                        <a:pt x="245" y="0"/>
                      </a:cubicBezTo>
                      <a:cubicBezTo>
                        <a:pt x="151" y="0"/>
                        <a:pt x="81" y="20"/>
                        <a:pt x="40" y="61"/>
                      </a:cubicBezTo>
                      <a:cubicBezTo>
                        <a:pt x="14" y="87"/>
                        <a:pt x="0" y="123"/>
                        <a:pt x="0" y="163"/>
                      </a:cubicBezTo>
                      <a:cubicBezTo>
                        <a:pt x="0" y="409"/>
                        <a:pt x="0" y="409"/>
                        <a:pt x="0" y="409"/>
                      </a:cubicBezTo>
                      <a:cubicBezTo>
                        <a:pt x="0" y="424"/>
                        <a:pt x="12" y="436"/>
                        <a:pt x="27" y="436"/>
                      </a:cubicBezTo>
                      <a:cubicBezTo>
                        <a:pt x="42" y="436"/>
                        <a:pt x="54" y="424"/>
                        <a:pt x="54" y="409"/>
                      </a:cubicBezTo>
                      <a:cubicBezTo>
                        <a:pt x="54" y="163"/>
                        <a:pt x="54" y="163"/>
                        <a:pt x="54" y="163"/>
                      </a:cubicBezTo>
                      <a:cubicBezTo>
                        <a:pt x="54" y="137"/>
                        <a:pt x="62" y="116"/>
                        <a:pt x="79" y="99"/>
                      </a:cubicBezTo>
                      <a:cubicBezTo>
                        <a:pt x="106" y="72"/>
                        <a:pt x="156" y="57"/>
                        <a:pt x="225" y="55"/>
                      </a:cubicBezTo>
                      <a:cubicBezTo>
                        <a:pt x="301" y="308"/>
                        <a:pt x="301" y="308"/>
                        <a:pt x="301" y="308"/>
                      </a:cubicBezTo>
                      <a:cubicBezTo>
                        <a:pt x="305" y="319"/>
                        <a:pt x="315" y="327"/>
                        <a:pt x="327" y="327"/>
                      </a:cubicBezTo>
                      <a:cubicBezTo>
                        <a:pt x="339" y="327"/>
                        <a:pt x="350" y="319"/>
                        <a:pt x="353" y="308"/>
                      </a:cubicBezTo>
                      <a:cubicBezTo>
                        <a:pt x="429" y="55"/>
                        <a:pt x="429" y="55"/>
                        <a:pt x="429" y="55"/>
                      </a:cubicBezTo>
                      <a:cubicBezTo>
                        <a:pt x="498" y="57"/>
                        <a:pt x="549" y="72"/>
                        <a:pt x="575" y="99"/>
                      </a:cubicBezTo>
                      <a:cubicBezTo>
                        <a:pt x="592" y="116"/>
                        <a:pt x="600" y="137"/>
                        <a:pt x="600" y="163"/>
                      </a:cubicBezTo>
                      <a:cubicBezTo>
                        <a:pt x="600" y="409"/>
                        <a:pt x="600" y="409"/>
                        <a:pt x="600" y="409"/>
                      </a:cubicBezTo>
                      <a:cubicBezTo>
                        <a:pt x="600" y="424"/>
                        <a:pt x="613" y="436"/>
                        <a:pt x="628" y="436"/>
                      </a:cubicBezTo>
                      <a:cubicBezTo>
                        <a:pt x="643" y="436"/>
                        <a:pt x="655" y="424"/>
                        <a:pt x="655" y="409"/>
                      </a:cubicBezTo>
                      <a:cubicBezTo>
                        <a:pt x="655" y="163"/>
                        <a:pt x="655" y="163"/>
                        <a:pt x="655" y="163"/>
                      </a:cubicBezTo>
                      <a:cubicBezTo>
                        <a:pt x="655" y="123"/>
                        <a:pt x="641" y="87"/>
                        <a:pt x="614" y="61"/>
                      </a:cubicBezTo>
                      <a:cubicBezTo>
                        <a:pt x="574" y="20"/>
                        <a:pt x="505" y="0"/>
                        <a:pt x="410" y="0"/>
                      </a:cubicBezTo>
                      <a:close/>
                      <a:moveTo>
                        <a:pt x="410" y="0"/>
                      </a:moveTo>
                      <a:cubicBezTo>
                        <a:pt x="410" y="0"/>
                        <a:pt x="410" y="0"/>
                        <a:pt x="410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lt-LT"/>
                </a:p>
              </p:txBody>
            </p:sp>
            <p:sp>
              <p:nvSpPr>
                <p:cNvPr id="120" name="Freeform 27"/>
                <p:cNvSpPr>
                  <a:spLocks noEditPoints="1"/>
                </p:cNvSpPr>
                <p:nvPr/>
              </p:nvSpPr>
              <p:spPr bwMode="auto">
                <a:xfrm>
                  <a:off x="1709738" y="4994275"/>
                  <a:ext cx="506413" cy="592138"/>
                </a:xfrm>
                <a:custGeom>
                  <a:avLst/>
                  <a:gdLst>
                    <a:gd name="T0" fmla="*/ 163 w 327"/>
                    <a:gd name="T1" fmla="*/ 383 h 383"/>
                    <a:gd name="T2" fmla="*/ 327 w 327"/>
                    <a:gd name="T3" fmla="*/ 219 h 383"/>
                    <a:gd name="T4" fmla="*/ 327 w 327"/>
                    <a:gd name="T5" fmla="*/ 137 h 383"/>
                    <a:gd name="T6" fmla="*/ 191 w 327"/>
                    <a:gd name="T7" fmla="*/ 0 h 383"/>
                    <a:gd name="T8" fmla="*/ 136 w 327"/>
                    <a:gd name="T9" fmla="*/ 0 h 383"/>
                    <a:gd name="T10" fmla="*/ 0 w 327"/>
                    <a:gd name="T11" fmla="*/ 137 h 383"/>
                    <a:gd name="T12" fmla="*/ 0 w 327"/>
                    <a:gd name="T13" fmla="*/ 219 h 383"/>
                    <a:gd name="T14" fmla="*/ 163 w 327"/>
                    <a:gd name="T15" fmla="*/ 383 h 383"/>
                    <a:gd name="T16" fmla="*/ 54 w 327"/>
                    <a:gd name="T17" fmla="*/ 137 h 383"/>
                    <a:gd name="T18" fmla="*/ 136 w 327"/>
                    <a:gd name="T19" fmla="*/ 55 h 383"/>
                    <a:gd name="T20" fmla="*/ 191 w 327"/>
                    <a:gd name="T21" fmla="*/ 55 h 383"/>
                    <a:gd name="T22" fmla="*/ 273 w 327"/>
                    <a:gd name="T23" fmla="*/ 137 h 383"/>
                    <a:gd name="T24" fmla="*/ 273 w 327"/>
                    <a:gd name="T25" fmla="*/ 219 h 383"/>
                    <a:gd name="T26" fmla="*/ 163 w 327"/>
                    <a:gd name="T27" fmla="*/ 328 h 383"/>
                    <a:gd name="T28" fmla="*/ 54 w 327"/>
                    <a:gd name="T29" fmla="*/ 219 h 383"/>
                    <a:gd name="T30" fmla="*/ 54 w 327"/>
                    <a:gd name="T31" fmla="*/ 137 h 383"/>
                    <a:gd name="T32" fmla="*/ 54 w 327"/>
                    <a:gd name="T33" fmla="*/ 137 h 383"/>
                    <a:gd name="T34" fmla="*/ 54 w 327"/>
                    <a:gd name="T35" fmla="*/ 13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7" h="383">
                      <a:moveTo>
                        <a:pt x="163" y="383"/>
                      </a:moveTo>
                      <a:cubicBezTo>
                        <a:pt x="254" y="383"/>
                        <a:pt x="327" y="309"/>
                        <a:pt x="327" y="219"/>
                      </a:cubicBezTo>
                      <a:cubicBezTo>
                        <a:pt x="327" y="137"/>
                        <a:pt x="327" y="137"/>
                        <a:pt x="327" y="137"/>
                      </a:cubicBezTo>
                      <a:cubicBezTo>
                        <a:pt x="327" y="62"/>
                        <a:pt x="266" y="0"/>
                        <a:pt x="191" y="0"/>
                      </a:cubicBezTo>
                      <a:cubicBezTo>
                        <a:pt x="136" y="0"/>
                        <a:pt x="136" y="0"/>
                        <a:pt x="136" y="0"/>
                      </a:cubicBezTo>
                      <a:cubicBezTo>
                        <a:pt x="61" y="0"/>
                        <a:pt x="0" y="62"/>
                        <a:pt x="0" y="137"/>
                      </a:cubicBezTo>
                      <a:cubicBezTo>
                        <a:pt x="0" y="219"/>
                        <a:pt x="0" y="219"/>
                        <a:pt x="0" y="219"/>
                      </a:cubicBezTo>
                      <a:cubicBezTo>
                        <a:pt x="0" y="309"/>
                        <a:pt x="73" y="383"/>
                        <a:pt x="163" y="383"/>
                      </a:cubicBezTo>
                      <a:close/>
                      <a:moveTo>
                        <a:pt x="54" y="137"/>
                      </a:moveTo>
                      <a:cubicBezTo>
                        <a:pt x="54" y="92"/>
                        <a:pt x="91" y="55"/>
                        <a:pt x="136" y="55"/>
                      </a:cubicBezTo>
                      <a:cubicBezTo>
                        <a:pt x="191" y="55"/>
                        <a:pt x="191" y="55"/>
                        <a:pt x="191" y="55"/>
                      </a:cubicBezTo>
                      <a:cubicBezTo>
                        <a:pt x="236" y="55"/>
                        <a:pt x="273" y="92"/>
                        <a:pt x="273" y="137"/>
                      </a:cubicBezTo>
                      <a:cubicBezTo>
                        <a:pt x="273" y="219"/>
                        <a:pt x="273" y="219"/>
                        <a:pt x="273" y="219"/>
                      </a:cubicBezTo>
                      <a:cubicBezTo>
                        <a:pt x="273" y="279"/>
                        <a:pt x="224" y="328"/>
                        <a:pt x="163" y="328"/>
                      </a:cubicBezTo>
                      <a:cubicBezTo>
                        <a:pt x="103" y="328"/>
                        <a:pt x="54" y="279"/>
                        <a:pt x="54" y="219"/>
                      </a:cubicBezTo>
                      <a:lnTo>
                        <a:pt x="54" y="137"/>
                      </a:lnTo>
                      <a:close/>
                      <a:moveTo>
                        <a:pt x="54" y="137"/>
                      </a:moveTo>
                      <a:cubicBezTo>
                        <a:pt x="54" y="137"/>
                        <a:pt x="54" y="137"/>
                        <a:pt x="54" y="13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lt-LT"/>
                </a:p>
              </p:txBody>
            </p:sp>
            <p:sp>
              <p:nvSpPr>
                <p:cNvPr id="121" name="Freeform 28"/>
                <p:cNvSpPr>
                  <a:spLocks noEditPoints="1"/>
                </p:cNvSpPr>
                <p:nvPr/>
              </p:nvSpPr>
              <p:spPr bwMode="auto">
                <a:xfrm>
                  <a:off x="2849563" y="6264275"/>
                  <a:ext cx="760413" cy="590550"/>
                </a:xfrm>
                <a:custGeom>
                  <a:avLst/>
                  <a:gdLst>
                    <a:gd name="T0" fmla="*/ 451 w 491"/>
                    <a:gd name="T1" fmla="*/ 61 h 382"/>
                    <a:gd name="T2" fmla="*/ 247 w 491"/>
                    <a:gd name="T3" fmla="*/ 0 h 382"/>
                    <a:gd name="T4" fmla="*/ 219 w 491"/>
                    <a:gd name="T5" fmla="*/ 19 h 382"/>
                    <a:gd name="T6" fmla="*/ 164 w 491"/>
                    <a:gd name="T7" fmla="*/ 205 h 382"/>
                    <a:gd name="T8" fmla="*/ 108 w 491"/>
                    <a:gd name="T9" fmla="*/ 19 h 382"/>
                    <a:gd name="T10" fmla="*/ 82 w 491"/>
                    <a:gd name="T11" fmla="*/ 0 h 382"/>
                    <a:gd name="T12" fmla="*/ 26 w 491"/>
                    <a:gd name="T13" fmla="*/ 2 h 382"/>
                    <a:gd name="T14" fmla="*/ 1 w 491"/>
                    <a:gd name="T15" fmla="*/ 32 h 382"/>
                    <a:gd name="T16" fmla="*/ 31 w 491"/>
                    <a:gd name="T17" fmla="*/ 57 h 382"/>
                    <a:gd name="T18" fmla="*/ 62 w 491"/>
                    <a:gd name="T19" fmla="*/ 55 h 382"/>
                    <a:gd name="T20" fmla="*/ 138 w 491"/>
                    <a:gd name="T21" fmla="*/ 308 h 382"/>
                    <a:gd name="T22" fmla="*/ 164 w 491"/>
                    <a:gd name="T23" fmla="*/ 327 h 382"/>
                    <a:gd name="T24" fmla="*/ 190 w 491"/>
                    <a:gd name="T25" fmla="*/ 308 h 382"/>
                    <a:gd name="T26" fmla="*/ 266 w 491"/>
                    <a:gd name="T27" fmla="*/ 55 h 382"/>
                    <a:gd name="T28" fmla="*/ 412 w 491"/>
                    <a:gd name="T29" fmla="*/ 99 h 382"/>
                    <a:gd name="T30" fmla="*/ 437 w 491"/>
                    <a:gd name="T31" fmla="*/ 163 h 382"/>
                    <a:gd name="T32" fmla="*/ 437 w 491"/>
                    <a:gd name="T33" fmla="*/ 354 h 382"/>
                    <a:gd name="T34" fmla="*/ 464 w 491"/>
                    <a:gd name="T35" fmla="*/ 382 h 382"/>
                    <a:gd name="T36" fmla="*/ 491 w 491"/>
                    <a:gd name="T37" fmla="*/ 354 h 382"/>
                    <a:gd name="T38" fmla="*/ 491 w 491"/>
                    <a:gd name="T39" fmla="*/ 163 h 382"/>
                    <a:gd name="T40" fmla="*/ 451 w 491"/>
                    <a:gd name="T41" fmla="*/ 61 h 382"/>
                    <a:gd name="T42" fmla="*/ 451 w 491"/>
                    <a:gd name="T43" fmla="*/ 61 h 382"/>
                    <a:gd name="T44" fmla="*/ 451 w 491"/>
                    <a:gd name="T45" fmla="*/ 61 h 3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91" h="382">
                      <a:moveTo>
                        <a:pt x="451" y="61"/>
                      </a:moveTo>
                      <a:cubicBezTo>
                        <a:pt x="410" y="20"/>
                        <a:pt x="342" y="0"/>
                        <a:pt x="247" y="0"/>
                      </a:cubicBezTo>
                      <a:cubicBezTo>
                        <a:pt x="235" y="0"/>
                        <a:pt x="223" y="7"/>
                        <a:pt x="219" y="19"/>
                      </a:cubicBezTo>
                      <a:cubicBezTo>
                        <a:pt x="164" y="205"/>
                        <a:pt x="164" y="205"/>
                        <a:pt x="164" y="205"/>
                      </a:cubicBezTo>
                      <a:cubicBezTo>
                        <a:pt x="108" y="19"/>
                        <a:pt x="108" y="19"/>
                        <a:pt x="108" y="19"/>
                      </a:cubicBezTo>
                      <a:cubicBezTo>
                        <a:pt x="104" y="8"/>
                        <a:pt x="94" y="0"/>
                        <a:pt x="82" y="0"/>
                      </a:cubicBezTo>
                      <a:cubicBezTo>
                        <a:pt x="63" y="0"/>
                        <a:pt x="44" y="1"/>
                        <a:pt x="26" y="2"/>
                      </a:cubicBezTo>
                      <a:cubicBezTo>
                        <a:pt x="11" y="4"/>
                        <a:pt x="0" y="17"/>
                        <a:pt x="1" y="32"/>
                      </a:cubicBezTo>
                      <a:cubicBezTo>
                        <a:pt x="3" y="47"/>
                        <a:pt x="16" y="58"/>
                        <a:pt x="31" y="57"/>
                      </a:cubicBezTo>
                      <a:cubicBezTo>
                        <a:pt x="41" y="56"/>
                        <a:pt x="51" y="55"/>
                        <a:pt x="62" y="55"/>
                      </a:cubicBezTo>
                      <a:cubicBezTo>
                        <a:pt x="138" y="308"/>
                        <a:pt x="138" y="308"/>
                        <a:pt x="138" y="308"/>
                      </a:cubicBezTo>
                      <a:cubicBezTo>
                        <a:pt x="141" y="319"/>
                        <a:pt x="152" y="327"/>
                        <a:pt x="164" y="327"/>
                      </a:cubicBezTo>
                      <a:cubicBezTo>
                        <a:pt x="176" y="327"/>
                        <a:pt x="186" y="319"/>
                        <a:pt x="190" y="308"/>
                      </a:cubicBezTo>
                      <a:cubicBezTo>
                        <a:pt x="266" y="55"/>
                        <a:pt x="266" y="55"/>
                        <a:pt x="266" y="55"/>
                      </a:cubicBezTo>
                      <a:cubicBezTo>
                        <a:pt x="335" y="57"/>
                        <a:pt x="385" y="72"/>
                        <a:pt x="412" y="99"/>
                      </a:cubicBezTo>
                      <a:cubicBezTo>
                        <a:pt x="428" y="116"/>
                        <a:pt x="437" y="137"/>
                        <a:pt x="437" y="163"/>
                      </a:cubicBezTo>
                      <a:cubicBezTo>
                        <a:pt x="437" y="354"/>
                        <a:pt x="437" y="354"/>
                        <a:pt x="437" y="354"/>
                      </a:cubicBezTo>
                      <a:cubicBezTo>
                        <a:pt x="437" y="370"/>
                        <a:pt x="449" y="382"/>
                        <a:pt x="464" y="382"/>
                      </a:cubicBezTo>
                      <a:cubicBezTo>
                        <a:pt x="479" y="382"/>
                        <a:pt x="491" y="370"/>
                        <a:pt x="491" y="354"/>
                      </a:cubicBezTo>
                      <a:cubicBezTo>
                        <a:pt x="491" y="163"/>
                        <a:pt x="491" y="163"/>
                        <a:pt x="491" y="163"/>
                      </a:cubicBezTo>
                      <a:cubicBezTo>
                        <a:pt x="491" y="123"/>
                        <a:pt x="477" y="87"/>
                        <a:pt x="451" y="61"/>
                      </a:cubicBezTo>
                      <a:close/>
                      <a:moveTo>
                        <a:pt x="451" y="61"/>
                      </a:moveTo>
                      <a:cubicBezTo>
                        <a:pt x="451" y="61"/>
                        <a:pt x="451" y="61"/>
                        <a:pt x="451" y="6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lt-LT"/>
                </a:p>
              </p:txBody>
            </p:sp>
            <p:sp>
              <p:nvSpPr>
                <p:cNvPr id="122" name="Freeform 29"/>
                <p:cNvSpPr>
                  <a:spLocks noEditPoints="1"/>
                </p:cNvSpPr>
                <p:nvPr/>
              </p:nvSpPr>
              <p:spPr bwMode="auto">
                <a:xfrm>
                  <a:off x="1328738" y="5586413"/>
                  <a:ext cx="508000" cy="592138"/>
                </a:xfrm>
                <a:custGeom>
                  <a:avLst/>
                  <a:gdLst>
                    <a:gd name="T0" fmla="*/ 164 w 328"/>
                    <a:gd name="T1" fmla="*/ 382 h 382"/>
                    <a:gd name="T2" fmla="*/ 328 w 328"/>
                    <a:gd name="T3" fmla="*/ 218 h 382"/>
                    <a:gd name="T4" fmla="*/ 328 w 328"/>
                    <a:gd name="T5" fmla="*/ 136 h 382"/>
                    <a:gd name="T6" fmla="*/ 191 w 328"/>
                    <a:gd name="T7" fmla="*/ 0 h 382"/>
                    <a:gd name="T8" fmla="*/ 136 w 328"/>
                    <a:gd name="T9" fmla="*/ 0 h 382"/>
                    <a:gd name="T10" fmla="*/ 0 w 328"/>
                    <a:gd name="T11" fmla="*/ 136 h 382"/>
                    <a:gd name="T12" fmla="*/ 0 w 328"/>
                    <a:gd name="T13" fmla="*/ 218 h 382"/>
                    <a:gd name="T14" fmla="*/ 164 w 328"/>
                    <a:gd name="T15" fmla="*/ 382 h 382"/>
                    <a:gd name="T16" fmla="*/ 54 w 328"/>
                    <a:gd name="T17" fmla="*/ 136 h 382"/>
                    <a:gd name="T18" fmla="*/ 136 w 328"/>
                    <a:gd name="T19" fmla="*/ 54 h 382"/>
                    <a:gd name="T20" fmla="*/ 191 w 328"/>
                    <a:gd name="T21" fmla="*/ 54 h 382"/>
                    <a:gd name="T22" fmla="*/ 273 w 328"/>
                    <a:gd name="T23" fmla="*/ 136 h 382"/>
                    <a:gd name="T24" fmla="*/ 273 w 328"/>
                    <a:gd name="T25" fmla="*/ 218 h 382"/>
                    <a:gd name="T26" fmla="*/ 164 w 328"/>
                    <a:gd name="T27" fmla="*/ 327 h 382"/>
                    <a:gd name="T28" fmla="*/ 54 w 328"/>
                    <a:gd name="T29" fmla="*/ 218 h 382"/>
                    <a:gd name="T30" fmla="*/ 54 w 328"/>
                    <a:gd name="T31" fmla="*/ 136 h 382"/>
                    <a:gd name="T32" fmla="*/ 54 w 328"/>
                    <a:gd name="T33" fmla="*/ 136 h 382"/>
                    <a:gd name="T34" fmla="*/ 54 w 328"/>
                    <a:gd name="T35" fmla="*/ 136 h 3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8" h="382">
                      <a:moveTo>
                        <a:pt x="164" y="382"/>
                      </a:moveTo>
                      <a:cubicBezTo>
                        <a:pt x="254" y="382"/>
                        <a:pt x="328" y="308"/>
                        <a:pt x="328" y="218"/>
                      </a:cubicBezTo>
                      <a:cubicBezTo>
                        <a:pt x="328" y="136"/>
                        <a:pt x="328" y="136"/>
                        <a:pt x="328" y="136"/>
                      </a:cubicBezTo>
                      <a:cubicBezTo>
                        <a:pt x="328" y="61"/>
                        <a:pt x="266" y="0"/>
                        <a:pt x="191" y="0"/>
                      </a:cubicBezTo>
                      <a:cubicBezTo>
                        <a:pt x="136" y="0"/>
                        <a:pt x="136" y="0"/>
                        <a:pt x="136" y="0"/>
                      </a:cubicBezTo>
                      <a:cubicBezTo>
                        <a:pt x="61" y="0"/>
                        <a:pt x="0" y="61"/>
                        <a:pt x="0" y="136"/>
                      </a:cubicBezTo>
                      <a:cubicBezTo>
                        <a:pt x="0" y="218"/>
                        <a:pt x="0" y="218"/>
                        <a:pt x="0" y="218"/>
                      </a:cubicBezTo>
                      <a:cubicBezTo>
                        <a:pt x="0" y="308"/>
                        <a:pt x="73" y="382"/>
                        <a:pt x="164" y="382"/>
                      </a:cubicBezTo>
                      <a:close/>
                      <a:moveTo>
                        <a:pt x="54" y="136"/>
                      </a:moveTo>
                      <a:cubicBezTo>
                        <a:pt x="54" y="91"/>
                        <a:pt x="91" y="54"/>
                        <a:pt x="136" y="54"/>
                      </a:cubicBezTo>
                      <a:cubicBezTo>
                        <a:pt x="191" y="54"/>
                        <a:pt x="191" y="54"/>
                        <a:pt x="191" y="54"/>
                      </a:cubicBezTo>
                      <a:cubicBezTo>
                        <a:pt x="236" y="54"/>
                        <a:pt x="273" y="91"/>
                        <a:pt x="273" y="136"/>
                      </a:cubicBezTo>
                      <a:cubicBezTo>
                        <a:pt x="273" y="218"/>
                        <a:pt x="273" y="218"/>
                        <a:pt x="273" y="218"/>
                      </a:cubicBezTo>
                      <a:cubicBezTo>
                        <a:pt x="273" y="278"/>
                        <a:pt x="224" y="327"/>
                        <a:pt x="164" y="327"/>
                      </a:cubicBezTo>
                      <a:cubicBezTo>
                        <a:pt x="103" y="327"/>
                        <a:pt x="54" y="278"/>
                        <a:pt x="54" y="218"/>
                      </a:cubicBezTo>
                      <a:lnTo>
                        <a:pt x="54" y="136"/>
                      </a:lnTo>
                      <a:close/>
                      <a:moveTo>
                        <a:pt x="54" y="136"/>
                      </a:moveTo>
                      <a:cubicBezTo>
                        <a:pt x="54" y="136"/>
                        <a:pt x="54" y="136"/>
                        <a:pt x="54" y="136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lt-LT"/>
                </a:p>
              </p:txBody>
            </p:sp>
            <p:sp>
              <p:nvSpPr>
                <p:cNvPr id="123" name="Freeform 30"/>
                <p:cNvSpPr>
                  <a:spLocks noEditPoints="1"/>
                </p:cNvSpPr>
                <p:nvPr/>
              </p:nvSpPr>
              <p:spPr bwMode="auto">
                <a:xfrm>
                  <a:off x="1074737" y="6264275"/>
                  <a:ext cx="763588" cy="590550"/>
                </a:xfrm>
                <a:custGeom>
                  <a:avLst/>
                  <a:gdLst>
                    <a:gd name="T0" fmla="*/ 467 w 493"/>
                    <a:gd name="T1" fmla="*/ 2 h 382"/>
                    <a:gd name="T2" fmla="*/ 410 w 493"/>
                    <a:gd name="T3" fmla="*/ 0 h 382"/>
                    <a:gd name="T4" fmla="*/ 383 w 493"/>
                    <a:gd name="T5" fmla="*/ 19 h 382"/>
                    <a:gd name="T6" fmla="*/ 328 w 493"/>
                    <a:gd name="T7" fmla="*/ 205 h 382"/>
                    <a:gd name="T8" fmla="*/ 272 w 493"/>
                    <a:gd name="T9" fmla="*/ 19 h 382"/>
                    <a:gd name="T10" fmla="*/ 246 w 493"/>
                    <a:gd name="T11" fmla="*/ 0 h 382"/>
                    <a:gd name="T12" fmla="*/ 41 w 493"/>
                    <a:gd name="T13" fmla="*/ 61 h 382"/>
                    <a:gd name="T14" fmla="*/ 0 w 493"/>
                    <a:gd name="T15" fmla="*/ 163 h 382"/>
                    <a:gd name="T16" fmla="*/ 0 w 493"/>
                    <a:gd name="T17" fmla="*/ 354 h 382"/>
                    <a:gd name="T18" fmla="*/ 27 w 493"/>
                    <a:gd name="T19" fmla="*/ 382 h 382"/>
                    <a:gd name="T20" fmla="*/ 55 w 493"/>
                    <a:gd name="T21" fmla="*/ 354 h 382"/>
                    <a:gd name="T22" fmla="*/ 55 w 493"/>
                    <a:gd name="T23" fmla="*/ 163 h 382"/>
                    <a:gd name="T24" fmla="*/ 79 w 493"/>
                    <a:gd name="T25" fmla="*/ 99 h 382"/>
                    <a:gd name="T26" fmla="*/ 226 w 493"/>
                    <a:gd name="T27" fmla="*/ 55 h 382"/>
                    <a:gd name="T28" fmla="*/ 302 w 493"/>
                    <a:gd name="T29" fmla="*/ 308 h 382"/>
                    <a:gd name="T30" fmla="*/ 328 w 493"/>
                    <a:gd name="T31" fmla="*/ 327 h 382"/>
                    <a:gd name="T32" fmla="*/ 354 w 493"/>
                    <a:gd name="T33" fmla="*/ 308 h 382"/>
                    <a:gd name="T34" fmla="*/ 430 w 493"/>
                    <a:gd name="T35" fmla="*/ 55 h 382"/>
                    <a:gd name="T36" fmla="*/ 461 w 493"/>
                    <a:gd name="T37" fmla="*/ 57 h 382"/>
                    <a:gd name="T38" fmla="*/ 491 w 493"/>
                    <a:gd name="T39" fmla="*/ 32 h 382"/>
                    <a:gd name="T40" fmla="*/ 467 w 493"/>
                    <a:gd name="T41" fmla="*/ 2 h 382"/>
                    <a:gd name="T42" fmla="*/ 467 w 493"/>
                    <a:gd name="T43" fmla="*/ 2 h 382"/>
                    <a:gd name="T44" fmla="*/ 467 w 493"/>
                    <a:gd name="T45" fmla="*/ 2 h 3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93" h="382">
                      <a:moveTo>
                        <a:pt x="467" y="2"/>
                      </a:moveTo>
                      <a:cubicBezTo>
                        <a:pt x="449" y="1"/>
                        <a:pt x="430" y="0"/>
                        <a:pt x="410" y="0"/>
                      </a:cubicBezTo>
                      <a:cubicBezTo>
                        <a:pt x="398" y="0"/>
                        <a:pt x="387" y="7"/>
                        <a:pt x="383" y="19"/>
                      </a:cubicBezTo>
                      <a:cubicBezTo>
                        <a:pt x="328" y="205"/>
                        <a:pt x="328" y="205"/>
                        <a:pt x="328" y="205"/>
                      </a:cubicBezTo>
                      <a:cubicBezTo>
                        <a:pt x="272" y="19"/>
                        <a:pt x="272" y="19"/>
                        <a:pt x="272" y="19"/>
                      </a:cubicBezTo>
                      <a:cubicBezTo>
                        <a:pt x="268" y="8"/>
                        <a:pt x="258" y="0"/>
                        <a:pt x="246" y="0"/>
                      </a:cubicBezTo>
                      <a:cubicBezTo>
                        <a:pt x="149" y="0"/>
                        <a:pt x="81" y="20"/>
                        <a:pt x="41" y="61"/>
                      </a:cubicBezTo>
                      <a:cubicBezTo>
                        <a:pt x="14" y="87"/>
                        <a:pt x="0" y="123"/>
                        <a:pt x="0" y="163"/>
                      </a:cubicBezTo>
                      <a:cubicBezTo>
                        <a:pt x="0" y="354"/>
                        <a:pt x="0" y="354"/>
                        <a:pt x="0" y="354"/>
                      </a:cubicBezTo>
                      <a:cubicBezTo>
                        <a:pt x="0" y="370"/>
                        <a:pt x="12" y="382"/>
                        <a:pt x="27" y="382"/>
                      </a:cubicBezTo>
                      <a:cubicBezTo>
                        <a:pt x="42" y="382"/>
                        <a:pt x="55" y="370"/>
                        <a:pt x="55" y="354"/>
                      </a:cubicBezTo>
                      <a:cubicBezTo>
                        <a:pt x="55" y="163"/>
                        <a:pt x="55" y="163"/>
                        <a:pt x="55" y="163"/>
                      </a:cubicBezTo>
                      <a:cubicBezTo>
                        <a:pt x="55" y="137"/>
                        <a:pt x="63" y="116"/>
                        <a:pt x="79" y="99"/>
                      </a:cubicBezTo>
                      <a:cubicBezTo>
                        <a:pt x="106" y="72"/>
                        <a:pt x="157" y="57"/>
                        <a:pt x="226" y="55"/>
                      </a:cubicBezTo>
                      <a:cubicBezTo>
                        <a:pt x="302" y="308"/>
                        <a:pt x="302" y="308"/>
                        <a:pt x="302" y="308"/>
                      </a:cubicBezTo>
                      <a:cubicBezTo>
                        <a:pt x="305" y="319"/>
                        <a:pt x="316" y="327"/>
                        <a:pt x="328" y="327"/>
                      </a:cubicBezTo>
                      <a:cubicBezTo>
                        <a:pt x="340" y="327"/>
                        <a:pt x="350" y="319"/>
                        <a:pt x="354" y="308"/>
                      </a:cubicBezTo>
                      <a:cubicBezTo>
                        <a:pt x="430" y="55"/>
                        <a:pt x="430" y="55"/>
                        <a:pt x="430" y="55"/>
                      </a:cubicBezTo>
                      <a:cubicBezTo>
                        <a:pt x="441" y="55"/>
                        <a:pt x="451" y="56"/>
                        <a:pt x="461" y="57"/>
                      </a:cubicBezTo>
                      <a:cubicBezTo>
                        <a:pt x="477" y="58"/>
                        <a:pt x="490" y="47"/>
                        <a:pt x="491" y="32"/>
                      </a:cubicBezTo>
                      <a:cubicBezTo>
                        <a:pt x="493" y="17"/>
                        <a:pt x="482" y="4"/>
                        <a:pt x="467" y="2"/>
                      </a:cubicBezTo>
                      <a:close/>
                      <a:moveTo>
                        <a:pt x="467" y="2"/>
                      </a:moveTo>
                      <a:cubicBezTo>
                        <a:pt x="467" y="2"/>
                        <a:pt x="467" y="2"/>
                        <a:pt x="467" y="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lt-LT"/>
                </a:p>
              </p:txBody>
            </p:sp>
          </p:grpSp>
          <p:sp>
            <p:nvSpPr>
              <p:cNvPr id="114" name="Rectangle 113"/>
              <p:cNvSpPr/>
              <p:nvPr/>
            </p:nvSpPr>
            <p:spPr>
              <a:xfrm>
                <a:off x="6478655" y="1955739"/>
                <a:ext cx="88735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lt-LT" b="1" dirty="0" smtClean="0">
                    <a:solidFill>
                      <a:schemeClr val="accent1"/>
                    </a:solidFill>
                  </a:rPr>
                  <a:t>Talentai</a:t>
                </a:r>
                <a:endParaRPr lang="lt-LT" b="1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12" name="Rectangle 111"/>
            <p:cNvSpPr/>
            <p:nvPr/>
          </p:nvSpPr>
          <p:spPr>
            <a:xfrm>
              <a:off x="5591629" y="3188692"/>
              <a:ext cx="266888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lt-LT" sz="1600" dirty="0"/>
                <a:t>+ 300 </a:t>
              </a:r>
              <a:r>
                <a:rPr lang="lt-LT" sz="1600" dirty="0" smtClean="0"/>
                <a:t>profesionalų</a:t>
              </a:r>
            </a:p>
            <a:p>
              <a:pPr algn="ctr"/>
              <a:r>
                <a:rPr lang="lt-LT" sz="1600" dirty="0" smtClean="0"/>
                <a:t> komanda</a:t>
              </a:r>
              <a:endParaRPr lang="lt-LT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7177501" y="820167"/>
            <a:ext cx="8825429" cy="5096873"/>
            <a:chOff x="8578850" y="2305050"/>
            <a:chExt cx="6327777" cy="3654426"/>
          </a:xfrm>
        </p:grpSpPr>
        <p:grpSp>
          <p:nvGrpSpPr>
            <p:cNvPr id="125" name="Group 209"/>
            <p:cNvGrpSpPr>
              <a:grpSpLocks/>
            </p:cNvGrpSpPr>
            <p:nvPr/>
          </p:nvGrpSpPr>
          <p:grpSpPr bwMode="auto">
            <a:xfrm>
              <a:off x="9248776" y="2305050"/>
              <a:ext cx="5657851" cy="3598863"/>
              <a:chOff x="5826" y="1452"/>
              <a:chExt cx="3564" cy="2267"/>
            </a:xfrm>
          </p:grpSpPr>
          <p:sp>
            <p:nvSpPr>
              <p:cNvPr id="144" name="Freeform 9"/>
              <p:cNvSpPr>
                <a:spLocks/>
              </p:cNvSpPr>
              <p:nvPr/>
            </p:nvSpPr>
            <p:spPr bwMode="auto">
              <a:xfrm>
                <a:off x="7180" y="3387"/>
                <a:ext cx="4" cy="15"/>
              </a:xfrm>
              <a:custGeom>
                <a:avLst/>
                <a:gdLst>
                  <a:gd name="T0" fmla="*/ 4 w 4"/>
                  <a:gd name="T1" fmla="*/ 0 h 15"/>
                  <a:gd name="T2" fmla="*/ 4 w 4"/>
                  <a:gd name="T3" fmla="*/ 0 h 15"/>
                  <a:gd name="T4" fmla="*/ 0 w 4"/>
                  <a:gd name="T5" fmla="*/ 15 h 15"/>
                  <a:gd name="T6" fmla="*/ 4 w 4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5">
                    <a:moveTo>
                      <a:pt x="4" y="0"/>
                    </a:moveTo>
                    <a:lnTo>
                      <a:pt x="4" y="0"/>
                    </a:lnTo>
                    <a:lnTo>
                      <a:pt x="0" y="1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5" name="Freeform 10"/>
              <p:cNvSpPr>
                <a:spLocks/>
              </p:cNvSpPr>
              <p:nvPr/>
            </p:nvSpPr>
            <p:spPr bwMode="auto">
              <a:xfrm>
                <a:off x="6893" y="3229"/>
                <a:ext cx="0" cy="5"/>
              </a:xfrm>
              <a:custGeom>
                <a:avLst/>
                <a:gdLst>
                  <a:gd name="T0" fmla="*/ 0 h 5"/>
                  <a:gd name="T1" fmla="*/ 5 h 5"/>
                  <a:gd name="T2" fmla="*/ 0 h 5"/>
                  <a:gd name="T3" fmla="*/ 0 h 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5">
                    <a:moveTo>
                      <a:pt x="0" y="0"/>
                    </a:moveTo>
                    <a:lnTo>
                      <a:pt x="0" y="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6" name="Freeform 11"/>
              <p:cNvSpPr>
                <a:spLocks/>
              </p:cNvSpPr>
              <p:nvPr/>
            </p:nvSpPr>
            <p:spPr bwMode="auto">
              <a:xfrm>
                <a:off x="7014" y="3046"/>
                <a:ext cx="0" cy="10"/>
              </a:xfrm>
              <a:custGeom>
                <a:avLst/>
                <a:gdLst>
                  <a:gd name="T0" fmla="*/ 10 h 10"/>
                  <a:gd name="T1" fmla="*/ 0 h 10"/>
                  <a:gd name="T2" fmla="*/ 10 h 10"/>
                  <a:gd name="T3" fmla="*/ 10 h 1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0">
                    <a:moveTo>
                      <a:pt x="0" y="10"/>
                    </a:moveTo>
                    <a:lnTo>
                      <a:pt x="0" y="0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7" name="Freeform 12"/>
              <p:cNvSpPr>
                <a:spLocks/>
              </p:cNvSpPr>
              <p:nvPr/>
            </p:nvSpPr>
            <p:spPr bwMode="auto">
              <a:xfrm>
                <a:off x="6906" y="3298"/>
                <a:ext cx="5" cy="5"/>
              </a:xfrm>
              <a:custGeom>
                <a:avLst/>
                <a:gdLst>
                  <a:gd name="T0" fmla="*/ 0 w 5"/>
                  <a:gd name="T1" fmla="*/ 5 h 5"/>
                  <a:gd name="T2" fmla="*/ 0 w 5"/>
                  <a:gd name="T3" fmla="*/ 5 h 5"/>
                  <a:gd name="T4" fmla="*/ 5 w 5"/>
                  <a:gd name="T5" fmla="*/ 0 h 5"/>
                  <a:gd name="T6" fmla="*/ 0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5"/>
                    </a:moveTo>
                    <a:lnTo>
                      <a:pt x="0" y="5"/>
                    </a:lnTo>
                    <a:lnTo>
                      <a:pt x="5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8" name="Freeform 13"/>
              <p:cNvSpPr>
                <a:spLocks/>
              </p:cNvSpPr>
              <p:nvPr/>
            </p:nvSpPr>
            <p:spPr bwMode="auto">
              <a:xfrm>
                <a:off x="6938" y="3348"/>
                <a:ext cx="4" cy="5"/>
              </a:xfrm>
              <a:custGeom>
                <a:avLst/>
                <a:gdLst>
                  <a:gd name="T0" fmla="*/ 0 w 4"/>
                  <a:gd name="T1" fmla="*/ 5 h 5"/>
                  <a:gd name="T2" fmla="*/ 0 w 4"/>
                  <a:gd name="T3" fmla="*/ 5 h 5"/>
                  <a:gd name="T4" fmla="*/ 4 w 4"/>
                  <a:gd name="T5" fmla="*/ 0 h 5"/>
                  <a:gd name="T6" fmla="*/ 0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lnTo>
                      <a:pt x="0" y="5"/>
                    </a:lnTo>
                    <a:lnTo>
                      <a:pt x="4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9" name="Freeform 14"/>
              <p:cNvSpPr>
                <a:spLocks/>
              </p:cNvSpPr>
              <p:nvPr/>
            </p:nvSpPr>
            <p:spPr bwMode="auto">
              <a:xfrm>
                <a:off x="7144" y="3046"/>
                <a:ext cx="27" cy="5"/>
              </a:xfrm>
              <a:custGeom>
                <a:avLst/>
                <a:gdLst>
                  <a:gd name="T0" fmla="*/ 9 w 27"/>
                  <a:gd name="T1" fmla="*/ 0 h 5"/>
                  <a:gd name="T2" fmla="*/ 0 w 27"/>
                  <a:gd name="T3" fmla="*/ 5 h 5"/>
                  <a:gd name="T4" fmla="*/ 27 w 27"/>
                  <a:gd name="T5" fmla="*/ 0 h 5"/>
                  <a:gd name="T6" fmla="*/ 9 w 27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5">
                    <a:moveTo>
                      <a:pt x="9" y="0"/>
                    </a:moveTo>
                    <a:lnTo>
                      <a:pt x="0" y="5"/>
                    </a:lnTo>
                    <a:lnTo>
                      <a:pt x="27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0" name="Freeform 15"/>
              <p:cNvSpPr>
                <a:spLocks/>
              </p:cNvSpPr>
              <p:nvPr/>
            </p:nvSpPr>
            <p:spPr bwMode="auto">
              <a:xfrm>
                <a:off x="6826" y="1645"/>
                <a:ext cx="9" cy="10"/>
              </a:xfrm>
              <a:custGeom>
                <a:avLst/>
                <a:gdLst>
                  <a:gd name="T0" fmla="*/ 9 w 9"/>
                  <a:gd name="T1" fmla="*/ 10 h 10"/>
                  <a:gd name="T2" fmla="*/ 0 w 9"/>
                  <a:gd name="T3" fmla="*/ 0 h 10"/>
                  <a:gd name="T4" fmla="*/ 0 w 9"/>
                  <a:gd name="T5" fmla="*/ 0 h 10"/>
                  <a:gd name="T6" fmla="*/ 9 w 9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9" y="1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1" name="Freeform 16"/>
              <p:cNvSpPr>
                <a:spLocks/>
              </p:cNvSpPr>
              <p:nvPr/>
            </p:nvSpPr>
            <p:spPr bwMode="auto">
              <a:xfrm>
                <a:off x="6539" y="3095"/>
                <a:ext cx="0" cy="5"/>
              </a:xfrm>
              <a:custGeom>
                <a:avLst/>
                <a:gdLst>
                  <a:gd name="T0" fmla="*/ 5 h 5"/>
                  <a:gd name="T1" fmla="*/ 0 h 5"/>
                  <a:gd name="T2" fmla="*/ 5 h 5"/>
                  <a:gd name="T3" fmla="*/ 5 h 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5">
                    <a:moveTo>
                      <a:pt x="0" y="5"/>
                    </a:moveTo>
                    <a:lnTo>
                      <a:pt x="0" y="0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2" name="Rectangle 17"/>
              <p:cNvSpPr>
                <a:spLocks noChangeArrowheads="1"/>
              </p:cNvSpPr>
              <p:nvPr/>
            </p:nvSpPr>
            <p:spPr bwMode="auto">
              <a:xfrm>
                <a:off x="6409" y="2981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3" name="Freeform 18"/>
              <p:cNvSpPr>
                <a:spLocks/>
              </p:cNvSpPr>
              <p:nvPr/>
            </p:nvSpPr>
            <p:spPr bwMode="auto">
              <a:xfrm>
                <a:off x="6458" y="3085"/>
                <a:ext cx="13" cy="5"/>
              </a:xfrm>
              <a:custGeom>
                <a:avLst/>
                <a:gdLst>
                  <a:gd name="T0" fmla="*/ 13 w 13"/>
                  <a:gd name="T1" fmla="*/ 0 h 5"/>
                  <a:gd name="T2" fmla="*/ 0 w 13"/>
                  <a:gd name="T3" fmla="*/ 5 h 5"/>
                  <a:gd name="T4" fmla="*/ 9 w 13"/>
                  <a:gd name="T5" fmla="*/ 0 h 5"/>
                  <a:gd name="T6" fmla="*/ 13 w 1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5">
                    <a:moveTo>
                      <a:pt x="13" y="0"/>
                    </a:moveTo>
                    <a:lnTo>
                      <a:pt x="0" y="5"/>
                    </a:lnTo>
                    <a:lnTo>
                      <a:pt x="9" y="0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4" name="Freeform 19"/>
              <p:cNvSpPr>
                <a:spLocks/>
              </p:cNvSpPr>
              <p:nvPr/>
            </p:nvSpPr>
            <p:spPr bwMode="auto">
              <a:xfrm>
                <a:off x="6906" y="2981"/>
                <a:ext cx="0" cy="10"/>
              </a:xfrm>
              <a:custGeom>
                <a:avLst/>
                <a:gdLst>
                  <a:gd name="T0" fmla="*/ 10 h 10"/>
                  <a:gd name="T1" fmla="*/ 0 h 10"/>
                  <a:gd name="T2" fmla="*/ 10 h 10"/>
                  <a:gd name="T3" fmla="*/ 10 h 1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0">
                    <a:moveTo>
                      <a:pt x="0" y="10"/>
                    </a:moveTo>
                    <a:lnTo>
                      <a:pt x="0" y="0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5" name="Freeform 20"/>
              <p:cNvSpPr>
                <a:spLocks/>
              </p:cNvSpPr>
              <p:nvPr/>
            </p:nvSpPr>
            <p:spPr bwMode="auto">
              <a:xfrm>
                <a:off x="6530" y="3085"/>
                <a:ext cx="9" cy="10"/>
              </a:xfrm>
              <a:custGeom>
                <a:avLst/>
                <a:gdLst>
                  <a:gd name="T0" fmla="*/ 4 w 9"/>
                  <a:gd name="T1" fmla="*/ 5 h 10"/>
                  <a:gd name="T2" fmla="*/ 0 w 9"/>
                  <a:gd name="T3" fmla="*/ 0 h 10"/>
                  <a:gd name="T4" fmla="*/ 9 w 9"/>
                  <a:gd name="T5" fmla="*/ 10 h 10"/>
                  <a:gd name="T6" fmla="*/ 4 w 9"/>
                  <a:gd name="T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4" y="5"/>
                    </a:moveTo>
                    <a:lnTo>
                      <a:pt x="0" y="0"/>
                    </a:lnTo>
                    <a:lnTo>
                      <a:pt x="9" y="10"/>
                    </a:lnTo>
                    <a:lnTo>
                      <a:pt x="4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6" name="Freeform 21"/>
              <p:cNvSpPr>
                <a:spLocks/>
              </p:cNvSpPr>
              <p:nvPr/>
            </p:nvSpPr>
            <p:spPr bwMode="auto">
              <a:xfrm>
                <a:off x="6799" y="3140"/>
                <a:ext cx="0" cy="15"/>
              </a:xfrm>
              <a:custGeom>
                <a:avLst/>
                <a:gdLst>
                  <a:gd name="T0" fmla="*/ 15 h 15"/>
                  <a:gd name="T1" fmla="*/ 15 h 15"/>
                  <a:gd name="T2" fmla="*/ 0 h 15"/>
                  <a:gd name="T3" fmla="*/ 15 h 1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5">
                    <a:moveTo>
                      <a:pt x="0" y="15"/>
                    </a:moveTo>
                    <a:lnTo>
                      <a:pt x="0" y="15"/>
                    </a:lnTo>
                    <a:lnTo>
                      <a:pt x="0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7" name="Freeform 22"/>
              <p:cNvSpPr>
                <a:spLocks/>
              </p:cNvSpPr>
              <p:nvPr/>
            </p:nvSpPr>
            <p:spPr bwMode="auto">
              <a:xfrm>
                <a:off x="6687" y="3145"/>
                <a:ext cx="9" cy="15"/>
              </a:xfrm>
              <a:custGeom>
                <a:avLst/>
                <a:gdLst>
                  <a:gd name="T0" fmla="*/ 0 w 9"/>
                  <a:gd name="T1" fmla="*/ 15 h 15"/>
                  <a:gd name="T2" fmla="*/ 9 w 9"/>
                  <a:gd name="T3" fmla="*/ 0 h 15"/>
                  <a:gd name="T4" fmla="*/ 9 w 9"/>
                  <a:gd name="T5" fmla="*/ 0 h 15"/>
                  <a:gd name="T6" fmla="*/ 0 w 9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5">
                    <a:moveTo>
                      <a:pt x="0" y="15"/>
                    </a:moveTo>
                    <a:lnTo>
                      <a:pt x="9" y="0"/>
                    </a:lnTo>
                    <a:lnTo>
                      <a:pt x="9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8" name="Freeform 23"/>
              <p:cNvSpPr>
                <a:spLocks/>
              </p:cNvSpPr>
              <p:nvPr/>
            </p:nvSpPr>
            <p:spPr bwMode="auto">
              <a:xfrm>
                <a:off x="6444" y="3180"/>
                <a:ext cx="9" cy="4"/>
              </a:xfrm>
              <a:custGeom>
                <a:avLst/>
                <a:gdLst>
                  <a:gd name="T0" fmla="*/ 0 w 9"/>
                  <a:gd name="T1" fmla="*/ 0 h 4"/>
                  <a:gd name="T2" fmla="*/ 9 w 9"/>
                  <a:gd name="T3" fmla="*/ 4 h 4"/>
                  <a:gd name="T4" fmla="*/ 0 w 9"/>
                  <a:gd name="T5" fmla="*/ 0 h 4"/>
                  <a:gd name="T6" fmla="*/ 0 w 9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4">
                    <a:moveTo>
                      <a:pt x="0" y="0"/>
                    </a:moveTo>
                    <a:lnTo>
                      <a:pt x="9" y="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9" name="Freeform 24"/>
              <p:cNvSpPr>
                <a:spLocks/>
              </p:cNvSpPr>
              <p:nvPr/>
            </p:nvSpPr>
            <p:spPr bwMode="auto">
              <a:xfrm>
                <a:off x="7229" y="3184"/>
                <a:ext cx="5" cy="15"/>
              </a:xfrm>
              <a:custGeom>
                <a:avLst/>
                <a:gdLst>
                  <a:gd name="T0" fmla="*/ 5 w 5"/>
                  <a:gd name="T1" fmla="*/ 15 h 15"/>
                  <a:gd name="T2" fmla="*/ 0 w 5"/>
                  <a:gd name="T3" fmla="*/ 0 h 15"/>
                  <a:gd name="T4" fmla="*/ 0 w 5"/>
                  <a:gd name="T5" fmla="*/ 0 h 15"/>
                  <a:gd name="T6" fmla="*/ 5 w 5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5">
                    <a:moveTo>
                      <a:pt x="5" y="15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5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0" name="Freeform 25"/>
              <p:cNvSpPr>
                <a:spLocks/>
              </p:cNvSpPr>
              <p:nvPr/>
            </p:nvSpPr>
            <p:spPr bwMode="auto">
              <a:xfrm>
                <a:off x="9381" y="2858"/>
                <a:ext cx="9" cy="0"/>
              </a:xfrm>
              <a:custGeom>
                <a:avLst/>
                <a:gdLst>
                  <a:gd name="T0" fmla="*/ 9 w 9"/>
                  <a:gd name="T1" fmla="*/ 5 w 9"/>
                  <a:gd name="T2" fmla="*/ 0 w 9"/>
                  <a:gd name="T3" fmla="*/ 5 w 9"/>
                  <a:gd name="T4" fmla="*/ 9 w 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9">
                    <a:moveTo>
                      <a:pt x="9" y="0"/>
                    </a:moveTo>
                    <a:lnTo>
                      <a:pt x="5" y="0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1" name="Freeform 26"/>
              <p:cNvSpPr>
                <a:spLocks/>
              </p:cNvSpPr>
              <p:nvPr/>
            </p:nvSpPr>
            <p:spPr bwMode="auto">
              <a:xfrm>
                <a:off x="6570" y="3120"/>
                <a:ext cx="9" cy="10"/>
              </a:xfrm>
              <a:custGeom>
                <a:avLst/>
                <a:gdLst>
                  <a:gd name="T0" fmla="*/ 0 w 9"/>
                  <a:gd name="T1" fmla="*/ 10 h 10"/>
                  <a:gd name="T2" fmla="*/ 9 w 9"/>
                  <a:gd name="T3" fmla="*/ 0 h 10"/>
                  <a:gd name="T4" fmla="*/ 9 w 9"/>
                  <a:gd name="T5" fmla="*/ 0 h 10"/>
                  <a:gd name="T6" fmla="*/ 0 w 9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0" y="10"/>
                    </a:moveTo>
                    <a:lnTo>
                      <a:pt x="9" y="0"/>
                    </a:lnTo>
                    <a:lnTo>
                      <a:pt x="9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7009" y="2709"/>
                <a:ext cx="9" cy="10"/>
              </a:xfrm>
              <a:custGeom>
                <a:avLst/>
                <a:gdLst>
                  <a:gd name="T0" fmla="*/ 0 w 9"/>
                  <a:gd name="T1" fmla="*/ 0 h 10"/>
                  <a:gd name="T2" fmla="*/ 9 w 9"/>
                  <a:gd name="T3" fmla="*/ 10 h 10"/>
                  <a:gd name="T4" fmla="*/ 9 w 9"/>
                  <a:gd name="T5" fmla="*/ 5 h 10"/>
                  <a:gd name="T6" fmla="*/ 0 w 9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0" y="0"/>
                    </a:moveTo>
                    <a:lnTo>
                      <a:pt x="9" y="10"/>
                    </a:lnTo>
                    <a:lnTo>
                      <a:pt x="9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7005" y="2991"/>
                <a:ext cx="4" cy="0"/>
              </a:xfrm>
              <a:custGeom>
                <a:avLst/>
                <a:gdLst>
                  <a:gd name="T0" fmla="*/ 0 w 4"/>
                  <a:gd name="T1" fmla="*/ 4 w 4"/>
                  <a:gd name="T2" fmla="*/ 0 w 4"/>
                  <a:gd name="T3" fmla="*/ 0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4">
                    <a:moveTo>
                      <a:pt x="0" y="0"/>
                    </a:moveTo>
                    <a:lnTo>
                      <a:pt x="4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7122" y="2491"/>
                <a:ext cx="22" cy="5"/>
              </a:xfrm>
              <a:custGeom>
                <a:avLst/>
                <a:gdLst>
                  <a:gd name="T0" fmla="*/ 22 w 22"/>
                  <a:gd name="T1" fmla="*/ 5 h 5"/>
                  <a:gd name="T2" fmla="*/ 13 w 22"/>
                  <a:gd name="T3" fmla="*/ 0 h 5"/>
                  <a:gd name="T4" fmla="*/ 0 w 22"/>
                  <a:gd name="T5" fmla="*/ 0 h 5"/>
                  <a:gd name="T6" fmla="*/ 22 w 2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">
                    <a:moveTo>
                      <a:pt x="22" y="5"/>
                    </a:moveTo>
                    <a:lnTo>
                      <a:pt x="13" y="0"/>
                    </a:lnTo>
                    <a:lnTo>
                      <a:pt x="0" y="0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5" name="Freeform 30"/>
              <p:cNvSpPr>
                <a:spLocks/>
              </p:cNvSpPr>
              <p:nvPr/>
            </p:nvSpPr>
            <p:spPr bwMode="auto">
              <a:xfrm>
                <a:off x="6983" y="3026"/>
                <a:ext cx="13" cy="10"/>
              </a:xfrm>
              <a:custGeom>
                <a:avLst/>
                <a:gdLst>
                  <a:gd name="T0" fmla="*/ 8 w 13"/>
                  <a:gd name="T1" fmla="*/ 0 h 10"/>
                  <a:gd name="T2" fmla="*/ 13 w 13"/>
                  <a:gd name="T3" fmla="*/ 0 h 10"/>
                  <a:gd name="T4" fmla="*/ 0 w 13"/>
                  <a:gd name="T5" fmla="*/ 10 h 10"/>
                  <a:gd name="T6" fmla="*/ 8 w 13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0">
                    <a:moveTo>
                      <a:pt x="8" y="0"/>
                    </a:moveTo>
                    <a:lnTo>
                      <a:pt x="13" y="0"/>
                    </a:lnTo>
                    <a:lnTo>
                      <a:pt x="0" y="1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6" name="Rectangle 31"/>
              <p:cNvSpPr>
                <a:spLocks noChangeArrowheads="1"/>
              </p:cNvSpPr>
              <p:nvPr/>
            </p:nvSpPr>
            <p:spPr bwMode="auto">
              <a:xfrm>
                <a:off x="6879" y="3184"/>
                <a:ext cx="5" cy="1"/>
              </a:xfrm>
              <a:prstGeom prst="rect">
                <a:avLst/>
              </a:pr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7" name="Freeform 32"/>
              <p:cNvSpPr>
                <a:spLocks/>
              </p:cNvSpPr>
              <p:nvPr/>
            </p:nvSpPr>
            <p:spPr bwMode="auto">
              <a:xfrm>
                <a:off x="6960" y="3392"/>
                <a:ext cx="5" cy="5"/>
              </a:xfrm>
              <a:custGeom>
                <a:avLst/>
                <a:gdLst>
                  <a:gd name="T0" fmla="*/ 0 w 5"/>
                  <a:gd name="T1" fmla="*/ 0 h 5"/>
                  <a:gd name="T2" fmla="*/ 5 w 5"/>
                  <a:gd name="T3" fmla="*/ 5 h 5"/>
                  <a:gd name="T4" fmla="*/ 5 w 5"/>
                  <a:gd name="T5" fmla="*/ 5 h 5"/>
                  <a:gd name="T6" fmla="*/ 0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lnTo>
                      <a:pt x="5" y="5"/>
                    </a:lnTo>
                    <a:lnTo>
                      <a:pt x="5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8" name="Freeform 33"/>
              <p:cNvSpPr>
                <a:spLocks/>
              </p:cNvSpPr>
              <p:nvPr/>
            </p:nvSpPr>
            <p:spPr bwMode="auto">
              <a:xfrm>
                <a:off x="7157" y="2571"/>
                <a:ext cx="9" cy="0"/>
              </a:xfrm>
              <a:custGeom>
                <a:avLst/>
                <a:gdLst>
                  <a:gd name="T0" fmla="*/ 9 w 9"/>
                  <a:gd name="T1" fmla="*/ 9 w 9"/>
                  <a:gd name="T2" fmla="*/ 0 w 9"/>
                  <a:gd name="T3" fmla="*/ 9 w 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9">
                    <a:moveTo>
                      <a:pt x="9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69" name="Freeform 34"/>
              <p:cNvSpPr>
                <a:spLocks/>
              </p:cNvSpPr>
              <p:nvPr/>
            </p:nvSpPr>
            <p:spPr bwMode="auto">
              <a:xfrm>
                <a:off x="7068" y="1551"/>
                <a:ext cx="708" cy="1851"/>
              </a:xfrm>
              <a:custGeom>
                <a:avLst/>
                <a:gdLst>
                  <a:gd name="T0" fmla="*/ 125 w 158"/>
                  <a:gd name="T1" fmla="*/ 29 h 374"/>
                  <a:gd name="T2" fmla="*/ 123 w 158"/>
                  <a:gd name="T3" fmla="*/ 17 h 374"/>
                  <a:gd name="T4" fmla="*/ 114 w 158"/>
                  <a:gd name="T5" fmla="*/ 25 h 374"/>
                  <a:gd name="T6" fmla="*/ 116 w 158"/>
                  <a:gd name="T7" fmla="*/ 41 h 374"/>
                  <a:gd name="T8" fmla="*/ 119 w 158"/>
                  <a:gd name="T9" fmla="*/ 54 h 374"/>
                  <a:gd name="T10" fmla="*/ 108 w 158"/>
                  <a:gd name="T11" fmla="*/ 54 h 374"/>
                  <a:gd name="T12" fmla="*/ 90 w 158"/>
                  <a:gd name="T13" fmla="*/ 68 h 374"/>
                  <a:gd name="T14" fmla="*/ 89 w 158"/>
                  <a:gd name="T15" fmla="*/ 84 h 374"/>
                  <a:gd name="T16" fmla="*/ 69 w 158"/>
                  <a:gd name="T17" fmla="*/ 76 h 374"/>
                  <a:gd name="T18" fmla="*/ 74 w 158"/>
                  <a:gd name="T19" fmla="*/ 88 h 374"/>
                  <a:gd name="T20" fmla="*/ 80 w 158"/>
                  <a:gd name="T21" fmla="*/ 95 h 374"/>
                  <a:gd name="T22" fmla="*/ 65 w 158"/>
                  <a:gd name="T23" fmla="*/ 91 h 374"/>
                  <a:gd name="T24" fmla="*/ 55 w 158"/>
                  <a:gd name="T25" fmla="*/ 80 h 374"/>
                  <a:gd name="T26" fmla="*/ 53 w 158"/>
                  <a:gd name="T27" fmla="*/ 66 h 374"/>
                  <a:gd name="T28" fmla="*/ 41 w 158"/>
                  <a:gd name="T29" fmla="*/ 60 h 374"/>
                  <a:gd name="T30" fmla="*/ 38 w 158"/>
                  <a:gd name="T31" fmla="*/ 56 h 374"/>
                  <a:gd name="T32" fmla="*/ 34 w 158"/>
                  <a:gd name="T33" fmla="*/ 47 h 374"/>
                  <a:gd name="T34" fmla="*/ 47 w 158"/>
                  <a:gd name="T35" fmla="*/ 54 h 374"/>
                  <a:gd name="T36" fmla="*/ 58 w 158"/>
                  <a:gd name="T37" fmla="*/ 59 h 374"/>
                  <a:gd name="T38" fmla="*/ 80 w 158"/>
                  <a:gd name="T39" fmla="*/ 61 h 374"/>
                  <a:gd name="T40" fmla="*/ 96 w 158"/>
                  <a:gd name="T41" fmla="*/ 46 h 374"/>
                  <a:gd name="T42" fmla="*/ 88 w 158"/>
                  <a:gd name="T43" fmla="*/ 32 h 374"/>
                  <a:gd name="T44" fmla="*/ 80 w 158"/>
                  <a:gd name="T45" fmla="*/ 28 h 374"/>
                  <a:gd name="T46" fmla="*/ 67 w 158"/>
                  <a:gd name="T47" fmla="*/ 20 h 374"/>
                  <a:gd name="T48" fmla="*/ 41 w 158"/>
                  <a:gd name="T49" fmla="*/ 10 h 374"/>
                  <a:gd name="T50" fmla="*/ 34 w 158"/>
                  <a:gd name="T51" fmla="*/ 14 h 374"/>
                  <a:gd name="T52" fmla="*/ 30 w 158"/>
                  <a:gd name="T53" fmla="*/ 11 h 374"/>
                  <a:gd name="T54" fmla="*/ 24 w 158"/>
                  <a:gd name="T55" fmla="*/ 8 h 374"/>
                  <a:gd name="T56" fmla="*/ 30 w 158"/>
                  <a:gd name="T57" fmla="*/ 5 h 374"/>
                  <a:gd name="T58" fmla="*/ 21 w 158"/>
                  <a:gd name="T59" fmla="*/ 2 h 374"/>
                  <a:gd name="T60" fmla="*/ 18 w 158"/>
                  <a:gd name="T61" fmla="*/ 8 h 374"/>
                  <a:gd name="T62" fmla="*/ 11 w 158"/>
                  <a:gd name="T63" fmla="*/ 10 h 374"/>
                  <a:gd name="T64" fmla="*/ 1 w 158"/>
                  <a:gd name="T65" fmla="*/ 22 h 374"/>
                  <a:gd name="T66" fmla="*/ 13 w 158"/>
                  <a:gd name="T67" fmla="*/ 42 h 374"/>
                  <a:gd name="T68" fmla="*/ 20 w 158"/>
                  <a:gd name="T69" fmla="*/ 78 h 374"/>
                  <a:gd name="T70" fmla="*/ 26 w 158"/>
                  <a:gd name="T71" fmla="*/ 96 h 374"/>
                  <a:gd name="T72" fmla="*/ 24 w 158"/>
                  <a:gd name="T73" fmla="*/ 135 h 374"/>
                  <a:gd name="T74" fmla="*/ 20 w 158"/>
                  <a:gd name="T75" fmla="*/ 146 h 374"/>
                  <a:gd name="T76" fmla="*/ 29 w 158"/>
                  <a:gd name="T77" fmla="*/ 153 h 374"/>
                  <a:gd name="T78" fmla="*/ 17 w 158"/>
                  <a:gd name="T79" fmla="*/ 158 h 374"/>
                  <a:gd name="T80" fmla="*/ 15 w 158"/>
                  <a:gd name="T81" fmla="*/ 169 h 374"/>
                  <a:gd name="T82" fmla="*/ 17 w 158"/>
                  <a:gd name="T83" fmla="*/ 193 h 374"/>
                  <a:gd name="T84" fmla="*/ 24 w 158"/>
                  <a:gd name="T85" fmla="*/ 207 h 374"/>
                  <a:gd name="T86" fmla="*/ 44 w 158"/>
                  <a:gd name="T87" fmla="*/ 211 h 374"/>
                  <a:gd name="T88" fmla="*/ 57 w 158"/>
                  <a:gd name="T89" fmla="*/ 232 h 374"/>
                  <a:gd name="T90" fmla="*/ 54 w 158"/>
                  <a:gd name="T91" fmla="*/ 247 h 374"/>
                  <a:gd name="T92" fmla="*/ 72 w 158"/>
                  <a:gd name="T93" fmla="*/ 251 h 374"/>
                  <a:gd name="T94" fmla="*/ 87 w 158"/>
                  <a:gd name="T95" fmla="*/ 268 h 374"/>
                  <a:gd name="T96" fmla="*/ 109 w 158"/>
                  <a:gd name="T97" fmla="*/ 277 h 374"/>
                  <a:gd name="T98" fmla="*/ 127 w 158"/>
                  <a:gd name="T99" fmla="*/ 282 h 374"/>
                  <a:gd name="T100" fmla="*/ 125 w 158"/>
                  <a:gd name="T101" fmla="*/ 302 h 374"/>
                  <a:gd name="T102" fmla="*/ 124 w 158"/>
                  <a:gd name="T103" fmla="*/ 309 h 374"/>
                  <a:gd name="T104" fmla="*/ 115 w 158"/>
                  <a:gd name="T105" fmla="*/ 321 h 374"/>
                  <a:gd name="T106" fmla="*/ 113 w 158"/>
                  <a:gd name="T107" fmla="*/ 326 h 374"/>
                  <a:gd name="T108" fmla="*/ 107 w 158"/>
                  <a:gd name="T109" fmla="*/ 332 h 374"/>
                  <a:gd name="T110" fmla="*/ 128 w 158"/>
                  <a:gd name="T111" fmla="*/ 345 h 374"/>
                  <a:gd name="T112" fmla="*/ 141 w 158"/>
                  <a:gd name="T113" fmla="*/ 355 h 374"/>
                  <a:gd name="T114" fmla="*/ 151 w 158"/>
                  <a:gd name="T115" fmla="*/ 37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8" h="374">
                    <a:moveTo>
                      <a:pt x="130" y="44"/>
                    </a:moveTo>
                    <a:cubicBezTo>
                      <a:pt x="127" y="39"/>
                      <a:pt x="127" y="39"/>
                      <a:pt x="127" y="39"/>
                    </a:cubicBezTo>
                    <a:cubicBezTo>
                      <a:pt x="123" y="36"/>
                      <a:pt x="123" y="36"/>
                      <a:pt x="123" y="36"/>
                    </a:cubicBezTo>
                    <a:cubicBezTo>
                      <a:pt x="122" y="36"/>
                      <a:pt x="122" y="36"/>
                      <a:pt x="122" y="36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2"/>
                      <a:pt x="122" y="32"/>
                      <a:pt x="122" y="32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24" y="30"/>
                      <a:pt x="124" y="30"/>
                      <a:pt x="124" y="30"/>
                    </a:cubicBezTo>
                    <a:cubicBezTo>
                      <a:pt x="125" y="29"/>
                      <a:pt x="125" y="29"/>
                      <a:pt x="125" y="29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8" y="28"/>
                      <a:pt x="128" y="28"/>
                      <a:pt x="128" y="28"/>
                    </a:cubicBezTo>
                    <a:cubicBezTo>
                      <a:pt x="131" y="28"/>
                      <a:pt x="131" y="28"/>
                      <a:pt x="131" y="28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2"/>
                      <a:pt x="129" y="22"/>
                      <a:pt x="129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20"/>
                      <a:pt x="125" y="20"/>
                      <a:pt x="125" y="20"/>
                    </a:cubicBezTo>
                    <a:cubicBezTo>
                      <a:pt x="125" y="18"/>
                      <a:pt x="125" y="18"/>
                      <a:pt x="125" y="18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18" y="16"/>
                      <a:pt x="118" y="16"/>
                      <a:pt x="118" y="16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11" y="17"/>
                      <a:pt x="111" y="17"/>
                    </a:cubicBezTo>
                    <a:cubicBezTo>
                      <a:pt x="108" y="15"/>
                      <a:pt x="108" y="15"/>
                      <a:pt x="108" y="15"/>
                    </a:cubicBezTo>
                    <a:cubicBezTo>
                      <a:pt x="106" y="15"/>
                      <a:pt x="106" y="15"/>
                      <a:pt x="106" y="15"/>
                    </a:cubicBezTo>
                    <a:cubicBezTo>
                      <a:pt x="106" y="16"/>
                      <a:pt x="106" y="16"/>
                      <a:pt x="106" y="16"/>
                    </a:cubicBezTo>
                    <a:cubicBezTo>
                      <a:pt x="110" y="20"/>
                      <a:pt x="110" y="20"/>
                      <a:pt x="110" y="20"/>
                    </a:cubicBezTo>
                    <a:cubicBezTo>
                      <a:pt x="113" y="21"/>
                      <a:pt x="113" y="21"/>
                      <a:pt x="113" y="21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14" y="27"/>
                      <a:pt x="114" y="27"/>
                      <a:pt x="114" y="27"/>
                    </a:cubicBezTo>
                    <a:cubicBezTo>
                      <a:pt x="115" y="28"/>
                      <a:pt x="115" y="28"/>
                      <a:pt x="115" y="28"/>
                    </a:cubicBezTo>
                    <a:cubicBezTo>
                      <a:pt x="114" y="29"/>
                      <a:pt x="114" y="29"/>
                      <a:pt x="114" y="29"/>
                    </a:cubicBezTo>
                    <a:cubicBezTo>
                      <a:pt x="114" y="31"/>
                      <a:pt x="114" y="31"/>
                      <a:pt x="114" y="31"/>
                    </a:cubicBezTo>
                    <a:cubicBezTo>
                      <a:pt x="114" y="32"/>
                      <a:pt x="114" y="32"/>
                      <a:pt x="114" y="32"/>
                    </a:cubicBezTo>
                    <a:cubicBezTo>
                      <a:pt x="114" y="32"/>
                      <a:pt x="114" y="32"/>
                      <a:pt x="114" y="32"/>
                    </a:cubicBezTo>
                    <a:cubicBezTo>
                      <a:pt x="114" y="36"/>
                      <a:pt x="114" y="36"/>
                      <a:pt x="114" y="36"/>
                    </a:cubicBezTo>
                    <a:cubicBezTo>
                      <a:pt x="113" y="39"/>
                      <a:pt x="113" y="39"/>
                      <a:pt x="113" y="39"/>
                    </a:cubicBezTo>
                    <a:cubicBezTo>
                      <a:pt x="114" y="41"/>
                      <a:pt x="114" y="41"/>
                      <a:pt x="114" y="41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18" y="42"/>
                      <a:pt x="118" y="42"/>
                      <a:pt x="118" y="42"/>
                    </a:cubicBezTo>
                    <a:cubicBezTo>
                      <a:pt x="120" y="43"/>
                      <a:pt x="120" y="43"/>
                      <a:pt x="120" y="43"/>
                    </a:cubicBezTo>
                    <a:cubicBezTo>
                      <a:pt x="119" y="44"/>
                      <a:pt x="119" y="44"/>
                      <a:pt x="119" y="44"/>
                    </a:cubicBezTo>
                    <a:cubicBezTo>
                      <a:pt x="120" y="45"/>
                      <a:pt x="120" y="45"/>
                      <a:pt x="120" y="45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7"/>
                      <a:pt x="119" y="47"/>
                      <a:pt x="119" y="47"/>
                    </a:cubicBezTo>
                    <a:cubicBezTo>
                      <a:pt x="120" y="48"/>
                      <a:pt x="120" y="48"/>
                      <a:pt x="120" y="48"/>
                    </a:cubicBezTo>
                    <a:cubicBezTo>
                      <a:pt x="120" y="49"/>
                      <a:pt x="120" y="49"/>
                      <a:pt x="120" y="49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19" y="59"/>
                      <a:pt x="119" y="59"/>
                      <a:pt x="119" y="59"/>
                    </a:cubicBezTo>
                    <a:cubicBezTo>
                      <a:pt x="119" y="56"/>
                      <a:pt x="119" y="56"/>
                      <a:pt x="119" y="56"/>
                    </a:cubicBezTo>
                    <a:cubicBezTo>
                      <a:pt x="116" y="55"/>
                      <a:pt x="116" y="55"/>
                      <a:pt x="116" y="55"/>
                    </a:cubicBezTo>
                    <a:cubicBezTo>
                      <a:pt x="114" y="57"/>
                      <a:pt x="114" y="57"/>
                      <a:pt x="114" y="57"/>
                    </a:cubicBezTo>
                    <a:cubicBezTo>
                      <a:pt x="114" y="55"/>
                      <a:pt x="114" y="55"/>
                      <a:pt x="114" y="55"/>
                    </a:cubicBezTo>
                    <a:cubicBezTo>
                      <a:pt x="114" y="54"/>
                      <a:pt x="114" y="54"/>
                      <a:pt x="114" y="54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07" y="52"/>
                      <a:pt x="107" y="52"/>
                      <a:pt x="107" y="52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1" y="57"/>
                      <a:pt x="101" y="57"/>
                      <a:pt x="101" y="57"/>
                    </a:cubicBezTo>
                    <a:cubicBezTo>
                      <a:pt x="98" y="59"/>
                      <a:pt x="98" y="59"/>
                      <a:pt x="98" y="59"/>
                    </a:cubicBezTo>
                    <a:cubicBezTo>
                      <a:pt x="96" y="60"/>
                      <a:pt x="96" y="60"/>
                      <a:pt x="96" y="60"/>
                    </a:cubicBezTo>
                    <a:cubicBezTo>
                      <a:pt x="95" y="61"/>
                      <a:pt x="95" y="61"/>
                      <a:pt x="95" y="61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0" y="68"/>
                      <a:pt x="90" y="68"/>
                      <a:pt x="90" y="68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1" y="72"/>
                      <a:pt x="91" y="72"/>
                      <a:pt x="91" y="72"/>
                    </a:cubicBezTo>
                    <a:cubicBezTo>
                      <a:pt x="94" y="76"/>
                      <a:pt x="94" y="76"/>
                      <a:pt x="94" y="76"/>
                    </a:cubicBezTo>
                    <a:cubicBezTo>
                      <a:pt x="97" y="80"/>
                      <a:pt x="97" y="80"/>
                      <a:pt x="97" y="80"/>
                    </a:cubicBezTo>
                    <a:cubicBezTo>
                      <a:pt x="95" y="81"/>
                      <a:pt x="95" y="81"/>
                      <a:pt x="95" y="81"/>
                    </a:cubicBezTo>
                    <a:cubicBezTo>
                      <a:pt x="94" y="81"/>
                      <a:pt x="94" y="81"/>
                      <a:pt x="94" y="81"/>
                    </a:cubicBezTo>
                    <a:cubicBezTo>
                      <a:pt x="94" y="83"/>
                      <a:pt x="94" y="83"/>
                      <a:pt x="94" y="83"/>
                    </a:cubicBezTo>
                    <a:cubicBezTo>
                      <a:pt x="93" y="84"/>
                      <a:pt x="93" y="84"/>
                      <a:pt x="93" y="84"/>
                    </a:cubicBezTo>
                    <a:cubicBezTo>
                      <a:pt x="92" y="86"/>
                      <a:pt x="92" y="86"/>
                      <a:pt x="92" y="86"/>
                    </a:cubicBezTo>
                    <a:cubicBezTo>
                      <a:pt x="89" y="84"/>
                      <a:pt x="89" y="84"/>
                      <a:pt x="89" y="84"/>
                    </a:cubicBezTo>
                    <a:cubicBezTo>
                      <a:pt x="84" y="81"/>
                      <a:pt x="84" y="81"/>
                      <a:pt x="84" y="81"/>
                    </a:cubicBezTo>
                    <a:cubicBezTo>
                      <a:pt x="82" y="81"/>
                      <a:pt x="82" y="81"/>
                      <a:pt x="82" y="81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5" y="76"/>
                      <a:pt x="75" y="76"/>
                      <a:pt x="75" y="76"/>
                    </a:cubicBezTo>
                    <a:cubicBezTo>
                      <a:pt x="73" y="76"/>
                      <a:pt x="73" y="76"/>
                      <a:pt x="73" y="76"/>
                    </a:cubicBezTo>
                    <a:cubicBezTo>
                      <a:pt x="71" y="74"/>
                      <a:pt x="71" y="74"/>
                      <a:pt x="71" y="74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69" y="76"/>
                      <a:pt x="69" y="76"/>
                      <a:pt x="69" y="76"/>
                    </a:cubicBezTo>
                    <a:cubicBezTo>
                      <a:pt x="69" y="77"/>
                      <a:pt x="69" y="77"/>
                      <a:pt x="69" y="77"/>
                    </a:cubicBezTo>
                    <a:cubicBezTo>
                      <a:pt x="69" y="78"/>
                      <a:pt x="69" y="78"/>
                      <a:pt x="69" y="78"/>
                    </a:cubicBezTo>
                    <a:cubicBezTo>
                      <a:pt x="69" y="79"/>
                      <a:pt x="69" y="79"/>
                      <a:pt x="69" y="79"/>
                    </a:cubicBezTo>
                    <a:cubicBezTo>
                      <a:pt x="68" y="80"/>
                      <a:pt x="68" y="80"/>
                      <a:pt x="68" y="80"/>
                    </a:cubicBezTo>
                    <a:cubicBezTo>
                      <a:pt x="66" y="80"/>
                      <a:pt x="66" y="80"/>
                      <a:pt x="66" y="80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71" y="85"/>
                      <a:pt x="71" y="85"/>
                      <a:pt x="71" y="85"/>
                    </a:cubicBezTo>
                    <a:cubicBezTo>
                      <a:pt x="72" y="87"/>
                      <a:pt x="72" y="87"/>
                      <a:pt x="72" y="87"/>
                    </a:cubicBezTo>
                    <a:cubicBezTo>
                      <a:pt x="74" y="88"/>
                      <a:pt x="74" y="88"/>
                      <a:pt x="74" y="88"/>
                    </a:cubicBezTo>
                    <a:cubicBezTo>
                      <a:pt x="76" y="88"/>
                      <a:pt x="76" y="88"/>
                      <a:pt x="76" y="88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8" y="87"/>
                      <a:pt x="78" y="87"/>
                      <a:pt x="78" y="87"/>
                    </a:cubicBezTo>
                    <a:cubicBezTo>
                      <a:pt x="78" y="88"/>
                      <a:pt x="78" y="88"/>
                      <a:pt x="78" y="88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81" y="89"/>
                      <a:pt x="81" y="89"/>
                      <a:pt x="81" y="89"/>
                    </a:cubicBezTo>
                    <a:cubicBezTo>
                      <a:pt x="80" y="90"/>
                      <a:pt x="80" y="90"/>
                      <a:pt x="80" y="90"/>
                    </a:cubicBezTo>
                    <a:cubicBezTo>
                      <a:pt x="81" y="91"/>
                      <a:pt x="81" y="91"/>
                      <a:pt x="81" y="91"/>
                    </a:cubicBezTo>
                    <a:cubicBezTo>
                      <a:pt x="81" y="94"/>
                      <a:pt x="81" y="94"/>
                      <a:pt x="81" y="94"/>
                    </a:cubicBezTo>
                    <a:cubicBezTo>
                      <a:pt x="80" y="95"/>
                      <a:pt x="80" y="95"/>
                      <a:pt x="80" y="95"/>
                    </a:cubicBezTo>
                    <a:cubicBezTo>
                      <a:pt x="79" y="95"/>
                      <a:pt x="79" y="95"/>
                      <a:pt x="79" y="95"/>
                    </a:cubicBezTo>
                    <a:cubicBezTo>
                      <a:pt x="77" y="97"/>
                      <a:pt x="77" y="97"/>
                      <a:pt x="77" y="97"/>
                    </a:cubicBezTo>
                    <a:cubicBezTo>
                      <a:pt x="76" y="97"/>
                      <a:pt x="76" y="97"/>
                      <a:pt x="76" y="97"/>
                    </a:cubicBezTo>
                    <a:cubicBezTo>
                      <a:pt x="74" y="95"/>
                      <a:pt x="74" y="95"/>
                      <a:pt x="74" y="95"/>
                    </a:cubicBezTo>
                    <a:cubicBezTo>
                      <a:pt x="72" y="95"/>
                      <a:pt x="72" y="95"/>
                      <a:pt x="72" y="95"/>
                    </a:cubicBezTo>
                    <a:cubicBezTo>
                      <a:pt x="71" y="94"/>
                      <a:pt x="71" y="94"/>
                      <a:pt x="71" y="94"/>
                    </a:cubicBezTo>
                    <a:cubicBezTo>
                      <a:pt x="68" y="94"/>
                      <a:pt x="68" y="94"/>
                      <a:pt x="68" y="94"/>
                    </a:cubicBezTo>
                    <a:cubicBezTo>
                      <a:pt x="67" y="94"/>
                      <a:pt x="67" y="94"/>
                      <a:pt x="67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4" y="89"/>
                      <a:pt x="64" y="89"/>
                      <a:pt x="64" y="89"/>
                    </a:cubicBezTo>
                    <a:cubicBezTo>
                      <a:pt x="63" y="89"/>
                      <a:pt x="63" y="89"/>
                      <a:pt x="63" y="89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7" y="87"/>
                      <a:pt x="57" y="87"/>
                      <a:pt x="57" y="87"/>
                    </a:cubicBezTo>
                    <a:cubicBezTo>
                      <a:pt x="57" y="87"/>
                      <a:pt x="57" y="87"/>
                      <a:pt x="57" y="87"/>
                    </a:cubicBezTo>
                    <a:cubicBezTo>
                      <a:pt x="57" y="85"/>
                      <a:pt x="57" y="85"/>
                      <a:pt x="57" y="85"/>
                    </a:cubicBezTo>
                    <a:cubicBezTo>
                      <a:pt x="57" y="83"/>
                      <a:pt x="57" y="83"/>
                      <a:pt x="57" y="83"/>
                    </a:cubicBezTo>
                    <a:cubicBezTo>
                      <a:pt x="57" y="81"/>
                      <a:pt x="57" y="81"/>
                      <a:pt x="57" y="81"/>
                    </a:cubicBezTo>
                    <a:cubicBezTo>
                      <a:pt x="55" y="80"/>
                      <a:pt x="55" y="80"/>
                      <a:pt x="55" y="80"/>
                    </a:cubicBezTo>
                    <a:cubicBezTo>
                      <a:pt x="55" y="79"/>
                      <a:pt x="55" y="79"/>
                      <a:pt x="55" y="79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53" y="74"/>
                      <a:pt x="53" y="74"/>
                      <a:pt x="53" y="74"/>
                    </a:cubicBezTo>
                    <a:cubicBezTo>
                      <a:pt x="51" y="74"/>
                      <a:pt x="51" y="74"/>
                      <a:pt x="51" y="74"/>
                    </a:cubicBezTo>
                    <a:cubicBezTo>
                      <a:pt x="52" y="72"/>
                      <a:pt x="52" y="72"/>
                      <a:pt x="52" y="72"/>
                    </a:cubicBezTo>
                    <a:cubicBezTo>
                      <a:pt x="53" y="72"/>
                      <a:pt x="53" y="72"/>
                      <a:pt x="53" y="72"/>
                    </a:cubicBezTo>
                    <a:cubicBezTo>
                      <a:pt x="53" y="69"/>
                      <a:pt x="53" y="69"/>
                      <a:pt x="53" y="69"/>
                    </a:cubicBezTo>
                    <a:cubicBezTo>
                      <a:pt x="53" y="67"/>
                      <a:pt x="53" y="67"/>
                      <a:pt x="53" y="67"/>
                    </a:cubicBezTo>
                    <a:cubicBezTo>
                      <a:pt x="53" y="67"/>
                      <a:pt x="53" y="67"/>
                      <a:pt x="53" y="67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3" y="65"/>
                      <a:pt x="53" y="65"/>
                      <a:pt x="53" y="65"/>
                    </a:cubicBezTo>
                    <a:cubicBezTo>
                      <a:pt x="52" y="65"/>
                      <a:pt x="52" y="65"/>
                      <a:pt x="52" y="65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46" y="60"/>
                      <a:pt x="46" y="60"/>
                      <a:pt x="46" y="60"/>
                    </a:cubicBezTo>
                    <a:cubicBezTo>
                      <a:pt x="45" y="61"/>
                      <a:pt x="45" y="61"/>
                      <a:pt x="45" y="61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3" y="60"/>
                      <a:pt x="43" y="60"/>
                      <a:pt x="43" y="60"/>
                    </a:cubicBezTo>
                    <a:cubicBezTo>
                      <a:pt x="42" y="61"/>
                      <a:pt x="42" y="61"/>
                      <a:pt x="42" y="61"/>
                    </a:cubicBezTo>
                    <a:cubicBezTo>
                      <a:pt x="40" y="61"/>
                      <a:pt x="40" y="61"/>
                      <a:pt x="40" y="61"/>
                    </a:cubicBezTo>
                    <a:cubicBezTo>
                      <a:pt x="41" y="60"/>
                      <a:pt x="41" y="60"/>
                      <a:pt x="41" y="60"/>
                    </a:cubicBezTo>
                    <a:cubicBezTo>
                      <a:pt x="43" y="59"/>
                      <a:pt x="43" y="59"/>
                      <a:pt x="43" y="59"/>
                    </a:cubicBezTo>
                    <a:cubicBezTo>
                      <a:pt x="43" y="58"/>
                      <a:pt x="43" y="58"/>
                      <a:pt x="43" y="58"/>
                    </a:cubicBezTo>
                    <a:cubicBezTo>
                      <a:pt x="41" y="58"/>
                      <a:pt x="41" y="58"/>
                      <a:pt x="41" y="58"/>
                    </a:cubicBezTo>
                    <a:cubicBezTo>
                      <a:pt x="41" y="57"/>
                      <a:pt x="41" y="57"/>
                      <a:pt x="41" y="57"/>
                    </a:cubicBezTo>
                    <a:cubicBezTo>
                      <a:pt x="43" y="57"/>
                      <a:pt x="43" y="57"/>
                      <a:pt x="43" y="57"/>
                    </a:cubicBezTo>
                    <a:cubicBezTo>
                      <a:pt x="41" y="56"/>
                      <a:pt x="41" y="56"/>
                      <a:pt x="41" y="56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3" y="49"/>
                      <a:pt x="33" y="49"/>
                      <a:pt x="33" y="49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3" y="47"/>
                      <a:pt x="33" y="47"/>
                      <a:pt x="33" y="47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36" y="47"/>
                      <a:pt x="36" y="47"/>
                      <a:pt x="36" y="47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47" y="53"/>
                      <a:pt x="47" y="53"/>
                      <a:pt x="47" y="53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7" y="54"/>
                      <a:pt x="47" y="54"/>
                      <a:pt x="47" y="54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4" y="56"/>
                      <a:pt x="54" y="56"/>
                      <a:pt x="54" y="56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8" y="59"/>
                      <a:pt x="58" y="59"/>
                      <a:pt x="58" y="59"/>
                    </a:cubicBezTo>
                    <a:cubicBezTo>
                      <a:pt x="59" y="58"/>
                      <a:pt x="59" y="58"/>
                      <a:pt x="59" y="58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1" y="59"/>
                      <a:pt x="61" y="59"/>
                      <a:pt x="61" y="59"/>
                    </a:cubicBezTo>
                    <a:cubicBezTo>
                      <a:pt x="63" y="59"/>
                      <a:pt x="63" y="59"/>
                      <a:pt x="63" y="59"/>
                    </a:cubicBezTo>
                    <a:cubicBezTo>
                      <a:pt x="65" y="59"/>
                      <a:pt x="65" y="59"/>
                      <a:pt x="65" y="59"/>
                    </a:cubicBezTo>
                    <a:cubicBezTo>
                      <a:pt x="66" y="59"/>
                      <a:pt x="66" y="59"/>
                      <a:pt x="66" y="59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80" y="61"/>
                      <a:pt x="80" y="61"/>
                      <a:pt x="80" y="61"/>
                    </a:cubicBezTo>
                    <a:cubicBezTo>
                      <a:pt x="81" y="60"/>
                      <a:pt x="81" y="60"/>
                      <a:pt x="81" y="60"/>
                    </a:cubicBezTo>
                    <a:cubicBezTo>
                      <a:pt x="83" y="60"/>
                      <a:pt x="83" y="60"/>
                      <a:pt x="83" y="60"/>
                    </a:cubicBezTo>
                    <a:cubicBezTo>
                      <a:pt x="84" y="59"/>
                      <a:pt x="84" y="59"/>
                      <a:pt x="84" y="59"/>
                    </a:cubicBezTo>
                    <a:cubicBezTo>
                      <a:pt x="87" y="58"/>
                      <a:pt x="87" y="58"/>
                      <a:pt x="87" y="58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3" y="53"/>
                      <a:pt x="93" y="53"/>
                      <a:pt x="93" y="53"/>
                    </a:cubicBezTo>
                    <a:cubicBezTo>
                      <a:pt x="93" y="51"/>
                      <a:pt x="93" y="51"/>
                      <a:pt x="93" y="51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2"/>
                      <a:pt x="96" y="42"/>
                      <a:pt x="96" y="42"/>
                    </a:cubicBezTo>
                    <a:cubicBezTo>
                      <a:pt x="96" y="40"/>
                      <a:pt x="96" y="40"/>
                      <a:pt x="96" y="40"/>
                    </a:cubicBezTo>
                    <a:cubicBezTo>
                      <a:pt x="95" y="39"/>
                      <a:pt x="95" y="39"/>
                      <a:pt x="95" y="39"/>
                    </a:cubicBezTo>
                    <a:cubicBezTo>
                      <a:pt x="95" y="39"/>
                      <a:pt x="95" y="39"/>
                      <a:pt x="95" y="39"/>
                    </a:cubicBezTo>
                    <a:cubicBezTo>
                      <a:pt x="93" y="37"/>
                      <a:pt x="93" y="37"/>
                      <a:pt x="93" y="37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88" y="32"/>
                      <a:pt x="88" y="32"/>
                      <a:pt x="88" y="32"/>
                    </a:cubicBezTo>
                    <a:cubicBezTo>
                      <a:pt x="88" y="33"/>
                      <a:pt x="88" y="33"/>
                      <a:pt x="88" y="33"/>
                    </a:cubicBezTo>
                    <a:cubicBezTo>
                      <a:pt x="86" y="32"/>
                      <a:pt x="86" y="32"/>
                      <a:pt x="86" y="32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82" y="27"/>
                      <a:pt x="82" y="27"/>
                      <a:pt x="82" y="27"/>
                    </a:cubicBezTo>
                    <a:cubicBezTo>
                      <a:pt x="80" y="28"/>
                      <a:pt x="80" y="28"/>
                      <a:pt x="80" y="28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7" y="26"/>
                      <a:pt x="77" y="26"/>
                      <a:pt x="77" y="26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7" y="20"/>
                      <a:pt x="67" y="20"/>
                      <a:pt x="67" y="20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52" y="11"/>
                      <a:pt x="52" y="11"/>
                      <a:pt x="52" y="11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10"/>
                      <a:pt x="46" y="10"/>
                      <a:pt x="46" y="10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20" y="69"/>
                      <a:pt x="20" y="69"/>
                      <a:pt x="20" y="69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9" y="76"/>
                      <a:pt x="19" y="76"/>
                      <a:pt x="19" y="76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20" y="78"/>
                      <a:pt x="20" y="78"/>
                      <a:pt x="20" y="78"/>
                    </a:cubicBezTo>
                    <a:cubicBezTo>
                      <a:pt x="19" y="79"/>
                      <a:pt x="19" y="79"/>
                      <a:pt x="19" y="79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20" y="83"/>
                      <a:pt x="20" y="83"/>
                      <a:pt x="20" y="83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3" y="86"/>
                      <a:pt x="23" y="86"/>
                      <a:pt x="23" y="86"/>
                    </a:cubicBezTo>
                    <a:cubicBezTo>
                      <a:pt x="22" y="86"/>
                      <a:pt x="22" y="86"/>
                      <a:pt x="22" y="86"/>
                    </a:cubicBezTo>
                    <a:cubicBezTo>
                      <a:pt x="23" y="90"/>
                      <a:pt x="23" y="90"/>
                      <a:pt x="23" y="90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6" y="93"/>
                      <a:pt x="26" y="93"/>
                      <a:pt x="26" y="93"/>
                    </a:cubicBezTo>
                    <a:cubicBezTo>
                      <a:pt x="26" y="96"/>
                      <a:pt x="26" y="96"/>
                      <a:pt x="26" y="96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4" y="101"/>
                      <a:pt x="24" y="101"/>
                      <a:pt x="24" y="101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30" y="107"/>
                      <a:pt x="30" y="107"/>
                      <a:pt x="30" y="107"/>
                    </a:cubicBezTo>
                    <a:cubicBezTo>
                      <a:pt x="34" y="112"/>
                      <a:pt x="34" y="112"/>
                      <a:pt x="34" y="112"/>
                    </a:cubicBezTo>
                    <a:cubicBezTo>
                      <a:pt x="35" y="114"/>
                      <a:pt x="35" y="114"/>
                      <a:pt x="35" y="114"/>
                    </a:cubicBezTo>
                    <a:cubicBezTo>
                      <a:pt x="32" y="121"/>
                      <a:pt x="32" y="121"/>
                      <a:pt x="32" y="121"/>
                    </a:cubicBezTo>
                    <a:cubicBezTo>
                      <a:pt x="29" y="127"/>
                      <a:pt x="29" y="127"/>
                      <a:pt x="29" y="127"/>
                    </a:cubicBezTo>
                    <a:cubicBezTo>
                      <a:pt x="27" y="131"/>
                      <a:pt x="27" y="131"/>
                      <a:pt x="27" y="131"/>
                    </a:cubicBezTo>
                    <a:cubicBezTo>
                      <a:pt x="24" y="135"/>
                      <a:pt x="24" y="135"/>
                      <a:pt x="24" y="135"/>
                    </a:cubicBezTo>
                    <a:cubicBezTo>
                      <a:pt x="22" y="139"/>
                      <a:pt x="22" y="139"/>
                      <a:pt x="22" y="139"/>
                    </a:cubicBezTo>
                    <a:cubicBezTo>
                      <a:pt x="20" y="140"/>
                      <a:pt x="20" y="140"/>
                      <a:pt x="20" y="140"/>
                    </a:cubicBezTo>
                    <a:cubicBezTo>
                      <a:pt x="16" y="144"/>
                      <a:pt x="16" y="144"/>
                      <a:pt x="16" y="144"/>
                    </a:cubicBezTo>
                    <a:cubicBezTo>
                      <a:pt x="16" y="146"/>
                      <a:pt x="16" y="146"/>
                      <a:pt x="16" y="146"/>
                    </a:cubicBezTo>
                    <a:cubicBezTo>
                      <a:pt x="16" y="146"/>
                      <a:pt x="16" y="146"/>
                      <a:pt x="16" y="146"/>
                    </a:cubicBezTo>
                    <a:cubicBezTo>
                      <a:pt x="16" y="146"/>
                      <a:pt x="16" y="146"/>
                      <a:pt x="17" y="146"/>
                    </a:cubicBezTo>
                    <a:cubicBezTo>
                      <a:pt x="17" y="146"/>
                      <a:pt x="19" y="145"/>
                      <a:pt x="19" y="145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0" y="145"/>
                      <a:pt x="20" y="145"/>
                      <a:pt x="20" y="145"/>
                    </a:cubicBezTo>
                    <a:cubicBezTo>
                      <a:pt x="20" y="146"/>
                      <a:pt x="20" y="146"/>
                      <a:pt x="20" y="146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18" y="146"/>
                      <a:pt x="18" y="146"/>
                      <a:pt x="18" y="146"/>
                    </a:cubicBezTo>
                    <a:cubicBezTo>
                      <a:pt x="18" y="148"/>
                      <a:pt x="18" y="148"/>
                      <a:pt x="18" y="148"/>
                    </a:cubicBezTo>
                    <a:cubicBezTo>
                      <a:pt x="20" y="150"/>
                      <a:pt x="20" y="150"/>
                      <a:pt x="20" y="150"/>
                    </a:cubicBezTo>
                    <a:cubicBezTo>
                      <a:pt x="22" y="150"/>
                      <a:pt x="22" y="150"/>
                      <a:pt x="22" y="150"/>
                    </a:cubicBezTo>
                    <a:cubicBezTo>
                      <a:pt x="23" y="152"/>
                      <a:pt x="23" y="152"/>
                      <a:pt x="23" y="152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8" y="151"/>
                      <a:pt x="28" y="151"/>
                      <a:pt x="28" y="151"/>
                    </a:cubicBezTo>
                    <a:cubicBezTo>
                      <a:pt x="29" y="153"/>
                      <a:pt x="29" y="153"/>
                      <a:pt x="29" y="153"/>
                    </a:cubicBezTo>
                    <a:cubicBezTo>
                      <a:pt x="28" y="155"/>
                      <a:pt x="28" y="155"/>
                      <a:pt x="28" y="155"/>
                    </a:cubicBezTo>
                    <a:cubicBezTo>
                      <a:pt x="25" y="154"/>
                      <a:pt x="25" y="154"/>
                      <a:pt x="25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4" y="156"/>
                      <a:pt x="24" y="156"/>
                      <a:pt x="24" y="156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0" y="156"/>
                      <a:pt x="20" y="156"/>
                      <a:pt x="20" y="156"/>
                    </a:cubicBezTo>
                    <a:cubicBezTo>
                      <a:pt x="19" y="157"/>
                      <a:pt x="19" y="157"/>
                      <a:pt x="19" y="157"/>
                    </a:cubicBezTo>
                    <a:cubicBezTo>
                      <a:pt x="19" y="159"/>
                      <a:pt x="19" y="159"/>
                      <a:pt x="19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7" y="158"/>
                      <a:pt x="17" y="158"/>
                      <a:pt x="17" y="158"/>
                    </a:cubicBezTo>
                    <a:cubicBezTo>
                      <a:pt x="16" y="158"/>
                      <a:pt x="16" y="158"/>
                      <a:pt x="16" y="158"/>
                    </a:cubicBezTo>
                    <a:cubicBezTo>
                      <a:pt x="16" y="159"/>
                      <a:pt x="16" y="159"/>
                      <a:pt x="16" y="159"/>
                    </a:cubicBezTo>
                    <a:cubicBezTo>
                      <a:pt x="17" y="161"/>
                      <a:pt x="17" y="161"/>
                      <a:pt x="17" y="161"/>
                    </a:cubicBezTo>
                    <a:cubicBezTo>
                      <a:pt x="16" y="163"/>
                      <a:pt x="16" y="163"/>
                      <a:pt x="16" y="163"/>
                    </a:cubicBezTo>
                    <a:cubicBezTo>
                      <a:pt x="16" y="163"/>
                      <a:pt x="16" y="163"/>
                      <a:pt x="16" y="163"/>
                    </a:cubicBezTo>
                    <a:cubicBezTo>
                      <a:pt x="17" y="164"/>
                      <a:pt x="17" y="164"/>
                      <a:pt x="17" y="164"/>
                    </a:cubicBezTo>
                    <a:cubicBezTo>
                      <a:pt x="17" y="164"/>
                      <a:pt x="17" y="164"/>
                      <a:pt x="17" y="164"/>
                    </a:cubicBezTo>
                    <a:cubicBezTo>
                      <a:pt x="17" y="165"/>
                      <a:pt x="17" y="165"/>
                      <a:pt x="17" y="165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4" y="170"/>
                      <a:pt x="14" y="170"/>
                      <a:pt x="14" y="17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7" y="184"/>
                      <a:pt x="17" y="184"/>
                      <a:pt x="17" y="184"/>
                    </a:cubicBezTo>
                    <a:cubicBezTo>
                      <a:pt x="17" y="186"/>
                      <a:pt x="17" y="186"/>
                      <a:pt x="17" y="186"/>
                    </a:cubicBezTo>
                    <a:cubicBezTo>
                      <a:pt x="16" y="187"/>
                      <a:pt x="16" y="187"/>
                      <a:pt x="16" y="187"/>
                    </a:cubicBezTo>
                    <a:cubicBezTo>
                      <a:pt x="16" y="188"/>
                      <a:pt x="16" y="188"/>
                      <a:pt x="16" y="188"/>
                    </a:cubicBezTo>
                    <a:cubicBezTo>
                      <a:pt x="15" y="190"/>
                      <a:pt x="15" y="190"/>
                      <a:pt x="15" y="190"/>
                    </a:cubicBezTo>
                    <a:cubicBezTo>
                      <a:pt x="17" y="191"/>
                      <a:pt x="17" y="191"/>
                      <a:pt x="17" y="191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3"/>
                      <a:pt x="17" y="193"/>
                      <a:pt x="17" y="193"/>
                    </a:cubicBezTo>
                    <a:cubicBezTo>
                      <a:pt x="17" y="194"/>
                      <a:pt x="17" y="194"/>
                      <a:pt x="17" y="194"/>
                    </a:cubicBezTo>
                    <a:cubicBezTo>
                      <a:pt x="18" y="195"/>
                      <a:pt x="18" y="195"/>
                      <a:pt x="18" y="195"/>
                    </a:cubicBezTo>
                    <a:cubicBezTo>
                      <a:pt x="18" y="196"/>
                      <a:pt x="18" y="196"/>
                      <a:pt x="18" y="196"/>
                    </a:cubicBezTo>
                    <a:cubicBezTo>
                      <a:pt x="19" y="199"/>
                      <a:pt x="19" y="199"/>
                      <a:pt x="19" y="199"/>
                    </a:cubicBezTo>
                    <a:cubicBezTo>
                      <a:pt x="19" y="199"/>
                      <a:pt x="19" y="199"/>
                      <a:pt x="19" y="199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1" y="204"/>
                      <a:pt x="21" y="204"/>
                      <a:pt x="21" y="204"/>
                    </a:cubicBezTo>
                    <a:cubicBezTo>
                      <a:pt x="22" y="206"/>
                      <a:pt x="22" y="206"/>
                      <a:pt x="22" y="206"/>
                    </a:cubicBezTo>
                    <a:cubicBezTo>
                      <a:pt x="22" y="206"/>
                      <a:pt x="22" y="206"/>
                      <a:pt x="22" y="206"/>
                    </a:cubicBezTo>
                    <a:cubicBezTo>
                      <a:pt x="24" y="207"/>
                      <a:pt x="24" y="207"/>
                      <a:pt x="24" y="207"/>
                    </a:cubicBezTo>
                    <a:cubicBezTo>
                      <a:pt x="26" y="206"/>
                      <a:pt x="26" y="206"/>
                      <a:pt x="26" y="206"/>
                    </a:cubicBezTo>
                    <a:cubicBezTo>
                      <a:pt x="28" y="209"/>
                      <a:pt x="28" y="209"/>
                      <a:pt x="28" y="209"/>
                    </a:cubicBezTo>
                    <a:cubicBezTo>
                      <a:pt x="30" y="208"/>
                      <a:pt x="30" y="208"/>
                      <a:pt x="30" y="208"/>
                    </a:cubicBezTo>
                    <a:cubicBezTo>
                      <a:pt x="32" y="208"/>
                      <a:pt x="32" y="208"/>
                      <a:pt x="32" y="208"/>
                    </a:cubicBezTo>
                    <a:cubicBezTo>
                      <a:pt x="33" y="211"/>
                      <a:pt x="33" y="211"/>
                      <a:pt x="33" y="211"/>
                    </a:cubicBezTo>
                    <a:cubicBezTo>
                      <a:pt x="36" y="209"/>
                      <a:pt x="36" y="209"/>
                      <a:pt x="36" y="209"/>
                    </a:cubicBezTo>
                    <a:cubicBezTo>
                      <a:pt x="38" y="208"/>
                      <a:pt x="38" y="208"/>
                      <a:pt x="38" y="208"/>
                    </a:cubicBezTo>
                    <a:cubicBezTo>
                      <a:pt x="39" y="209"/>
                      <a:pt x="39" y="209"/>
                      <a:pt x="39" y="209"/>
                    </a:cubicBezTo>
                    <a:cubicBezTo>
                      <a:pt x="41" y="209"/>
                      <a:pt x="41" y="209"/>
                      <a:pt x="41" y="209"/>
                    </a:cubicBezTo>
                    <a:cubicBezTo>
                      <a:pt x="44" y="211"/>
                      <a:pt x="44" y="211"/>
                      <a:pt x="44" y="211"/>
                    </a:cubicBezTo>
                    <a:cubicBezTo>
                      <a:pt x="45" y="213"/>
                      <a:pt x="45" y="213"/>
                      <a:pt x="45" y="213"/>
                    </a:cubicBezTo>
                    <a:cubicBezTo>
                      <a:pt x="44" y="215"/>
                      <a:pt x="44" y="215"/>
                      <a:pt x="44" y="215"/>
                    </a:cubicBezTo>
                    <a:cubicBezTo>
                      <a:pt x="46" y="217"/>
                      <a:pt x="46" y="217"/>
                      <a:pt x="46" y="217"/>
                    </a:cubicBezTo>
                    <a:cubicBezTo>
                      <a:pt x="46" y="220"/>
                      <a:pt x="46" y="220"/>
                      <a:pt x="46" y="220"/>
                    </a:cubicBezTo>
                    <a:cubicBezTo>
                      <a:pt x="48" y="222"/>
                      <a:pt x="48" y="222"/>
                      <a:pt x="48" y="222"/>
                    </a:cubicBezTo>
                    <a:cubicBezTo>
                      <a:pt x="49" y="224"/>
                      <a:pt x="49" y="224"/>
                      <a:pt x="49" y="224"/>
                    </a:cubicBezTo>
                    <a:cubicBezTo>
                      <a:pt x="51" y="227"/>
                      <a:pt x="51" y="227"/>
                      <a:pt x="51" y="227"/>
                    </a:cubicBezTo>
                    <a:cubicBezTo>
                      <a:pt x="53" y="229"/>
                      <a:pt x="53" y="229"/>
                      <a:pt x="53" y="229"/>
                    </a:cubicBezTo>
                    <a:cubicBezTo>
                      <a:pt x="54" y="232"/>
                      <a:pt x="54" y="232"/>
                      <a:pt x="54" y="232"/>
                    </a:cubicBezTo>
                    <a:cubicBezTo>
                      <a:pt x="57" y="232"/>
                      <a:pt x="57" y="232"/>
                      <a:pt x="57" y="232"/>
                    </a:cubicBezTo>
                    <a:cubicBezTo>
                      <a:pt x="60" y="235"/>
                      <a:pt x="60" y="235"/>
                      <a:pt x="60" y="235"/>
                    </a:cubicBezTo>
                    <a:cubicBezTo>
                      <a:pt x="60" y="237"/>
                      <a:pt x="60" y="237"/>
                      <a:pt x="60" y="237"/>
                    </a:cubicBezTo>
                    <a:cubicBezTo>
                      <a:pt x="62" y="238"/>
                      <a:pt x="62" y="238"/>
                      <a:pt x="62" y="238"/>
                    </a:cubicBezTo>
                    <a:cubicBezTo>
                      <a:pt x="61" y="239"/>
                      <a:pt x="61" y="239"/>
                      <a:pt x="61" y="239"/>
                    </a:cubicBezTo>
                    <a:cubicBezTo>
                      <a:pt x="60" y="242"/>
                      <a:pt x="60" y="242"/>
                      <a:pt x="60" y="242"/>
                    </a:cubicBezTo>
                    <a:cubicBezTo>
                      <a:pt x="55" y="243"/>
                      <a:pt x="55" y="243"/>
                      <a:pt x="55" y="243"/>
                    </a:cubicBezTo>
                    <a:cubicBezTo>
                      <a:pt x="53" y="241"/>
                      <a:pt x="53" y="241"/>
                      <a:pt x="53" y="241"/>
                    </a:cubicBezTo>
                    <a:cubicBezTo>
                      <a:pt x="52" y="242"/>
                      <a:pt x="52" y="242"/>
                      <a:pt x="52" y="242"/>
                    </a:cubicBezTo>
                    <a:cubicBezTo>
                      <a:pt x="52" y="245"/>
                      <a:pt x="52" y="245"/>
                      <a:pt x="52" y="245"/>
                    </a:cubicBezTo>
                    <a:cubicBezTo>
                      <a:pt x="54" y="247"/>
                      <a:pt x="54" y="247"/>
                      <a:pt x="54" y="247"/>
                    </a:cubicBezTo>
                    <a:cubicBezTo>
                      <a:pt x="54" y="250"/>
                      <a:pt x="54" y="250"/>
                      <a:pt x="54" y="250"/>
                    </a:cubicBezTo>
                    <a:cubicBezTo>
                      <a:pt x="56" y="252"/>
                      <a:pt x="56" y="252"/>
                      <a:pt x="56" y="252"/>
                    </a:cubicBezTo>
                    <a:cubicBezTo>
                      <a:pt x="56" y="254"/>
                      <a:pt x="56" y="254"/>
                      <a:pt x="56" y="254"/>
                    </a:cubicBezTo>
                    <a:cubicBezTo>
                      <a:pt x="57" y="255"/>
                      <a:pt x="57" y="255"/>
                      <a:pt x="57" y="255"/>
                    </a:cubicBezTo>
                    <a:cubicBezTo>
                      <a:pt x="59" y="254"/>
                      <a:pt x="59" y="254"/>
                      <a:pt x="59" y="254"/>
                    </a:cubicBezTo>
                    <a:cubicBezTo>
                      <a:pt x="59" y="252"/>
                      <a:pt x="59" y="252"/>
                      <a:pt x="59" y="252"/>
                    </a:cubicBezTo>
                    <a:cubicBezTo>
                      <a:pt x="61" y="251"/>
                      <a:pt x="61" y="251"/>
                      <a:pt x="61" y="251"/>
                    </a:cubicBezTo>
                    <a:cubicBezTo>
                      <a:pt x="65" y="253"/>
                      <a:pt x="65" y="253"/>
                      <a:pt x="65" y="253"/>
                    </a:cubicBezTo>
                    <a:cubicBezTo>
                      <a:pt x="70" y="253"/>
                      <a:pt x="70" y="253"/>
                      <a:pt x="70" y="253"/>
                    </a:cubicBezTo>
                    <a:cubicBezTo>
                      <a:pt x="72" y="251"/>
                      <a:pt x="72" y="251"/>
                      <a:pt x="72" y="251"/>
                    </a:cubicBezTo>
                    <a:cubicBezTo>
                      <a:pt x="74" y="252"/>
                      <a:pt x="74" y="252"/>
                      <a:pt x="74" y="252"/>
                    </a:cubicBezTo>
                    <a:cubicBezTo>
                      <a:pt x="75" y="256"/>
                      <a:pt x="75" y="256"/>
                      <a:pt x="75" y="256"/>
                    </a:cubicBezTo>
                    <a:cubicBezTo>
                      <a:pt x="77" y="257"/>
                      <a:pt x="77" y="257"/>
                      <a:pt x="77" y="257"/>
                    </a:cubicBezTo>
                    <a:cubicBezTo>
                      <a:pt x="76" y="259"/>
                      <a:pt x="76" y="259"/>
                      <a:pt x="76" y="259"/>
                    </a:cubicBezTo>
                    <a:cubicBezTo>
                      <a:pt x="78" y="262"/>
                      <a:pt x="78" y="262"/>
                      <a:pt x="78" y="262"/>
                    </a:cubicBezTo>
                    <a:cubicBezTo>
                      <a:pt x="83" y="262"/>
                      <a:pt x="83" y="262"/>
                      <a:pt x="83" y="262"/>
                    </a:cubicBezTo>
                    <a:cubicBezTo>
                      <a:pt x="85" y="263"/>
                      <a:pt x="85" y="263"/>
                      <a:pt x="85" y="263"/>
                    </a:cubicBezTo>
                    <a:cubicBezTo>
                      <a:pt x="85" y="265"/>
                      <a:pt x="85" y="265"/>
                      <a:pt x="85" y="265"/>
                    </a:cubicBezTo>
                    <a:cubicBezTo>
                      <a:pt x="87" y="265"/>
                      <a:pt x="87" y="265"/>
                      <a:pt x="87" y="265"/>
                    </a:cubicBezTo>
                    <a:cubicBezTo>
                      <a:pt x="87" y="268"/>
                      <a:pt x="87" y="268"/>
                      <a:pt x="87" y="268"/>
                    </a:cubicBezTo>
                    <a:cubicBezTo>
                      <a:pt x="88" y="271"/>
                      <a:pt x="88" y="271"/>
                      <a:pt x="88" y="271"/>
                    </a:cubicBezTo>
                    <a:cubicBezTo>
                      <a:pt x="92" y="274"/>
                      <a:pt x="92" y="274"/>
                      <a:pt x="92" y="274"/>
                    </a:cubicBezTo>
                    <a:cubicBezTo>
                      <a:pt x="93" y="273"/>
                      <a:pt x="93" y="273"/>
                      <a:pt x="93" y="273"/>
                    </a:cubicBezTo>
                    <a:cubicBezTo>
                      <a:pt x="96" y="274"/>
                      <a:pt x="96" y="274"/>
                      <a:pt x="96" y="274"/>
                    </a:cubicBezTo>
                    <a:cubicBezTo>
                      <a:pt x="98" y="273"/>
                      <a:pt x="98" y="273"/>
                      <a:pt x="98" y="273"/>
                    </a:cubicBezTo>
                    <a:cubicBezTo>
                      <a:pt x="100" y="274"/>
                      <a:pt x="100" y="274"/>
                      <a:pt x="100" y="274"/>
                    </a:cubicBezTo>
                    <a:cubicBezTo>
                      <a:pt x="103" y="271"/>
                      <a:pt x="103" y="271"/>
                      <a:pt x="103" y="271"/>
                    </a:cubicBezTo>
                    <a:cubicBezTo>
                      <a:pt x="104" y="271"/>
                      <a:pt x="104" y="271"/>
                      <a:pt x="104" y="271"/>
                    </a:cubicBezTo>
                    <a:cubicBezTo>
                      <a:pt x="106" y="276"/>
                      <a:pt x="106" y="276"/>
                      <a:pt x="106" y="276"/>
                    </a:cubicBezTo>
                    <a:cubicBezTo>
                      <a:pt x="109" y="277"/>
                      <a:pt x="109" y="277"/>
                      <a:pt x="109" y="277"/>
                    </a:cubicBezTo>
                    <a:cubicBezTo>
                      <a:pt x="110" y="279"/>
                      <a:pt x="110" y="279"/>
                      <a:pt x="110" y="279"/>
                    </a:cubicBezTo>
                    <a:cubicBezTo>
                      <a:pt x="111" y="278"/>
                      <a:pt x="111" y="278"/>
                      <a:pt x="111" y="278"/>
                    </a:cubicBezTo>
                    <a:cubicBezTo>
                      <a:pt x="114" y="279"/>
                      <a:pt x="114" y="279"/>
                      <a:pt x="114" y="279"/>
                    </a:cubicBezTo>
                    <a:cubicBezTo>
                      <a:pt x="117" y="279"/>
                      <a:pt x="117" y="279"/>
                      <a:pt x="117" y="279"/>
                    </a:cubicBezTo>
                    <a:cubicBezTo>
                      <a:pt x="118" y="280"/>
                      <a:pt x="118" y="280"/>
                      <a:pt x="118" y="280"/>
                    </a:cubicBezTo>
                    <a:cubicBezTo>
                      <a:pt x="120" y="279"/>
                      <a:pt x="120" y="279"/>
                      <a:pt x="120" y="279"/>
                    </a:cubicBezTo>
                    <a:cubicBezTo>
                      <a:pt x="122" y="281"/>
                      <a:pt x="122" y="281"/>
                      <a:pt x="122" y="281"/>
                    </a:cubicBezTo>
                    <a:cubicBezTo>
                      <a:pt x="125" y="281"/>
                      <a:pt x="125" y="281"/>
                      <a:pt x="125" y="281"/>
                    </a:cubicBezTo>
                    <a:cubicBezTo>
                      <a:pt x="126" y="280"/>
                      <a:pt x="126" y="280"/>
                      <a:pt x="126" y="280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28" y="283"/>
                      <a:pt x="128" y="283"/>
                      <a:pt x="128" y="283"/>
                    </a:cubicBezTo>
                    <a:cubicBezTo>
                      <a:pt x="128" y="285"/>
                      <a:pt x="128" y="285"/>
                      <a:pt x="128" y="285"/>
                    </a:cubicBezTo>
                    <a:cubicBezTo>
                      <a:pt x="127" y="287"/>
                      <a:pt x="127" y="287"/>
                      <a:pt x="127" y="287"/>
                    </a:cubicBezTo>
                    <a:cubicBezTo>
                      <a:pt x="125" y="287"/>
                      <a:pt x="125" y="287"/>
                      <a:pt x="125" y="287"/>
                    </a:cubicBezTo>
                    <a:cubicBezTo>
                      <a:pt x="125" y="291"/>
                      <a:pt x="125" y="291"/>
                      <a:pt x="125" y="291"/>
                    </a:cubicBezTo>
                    <a:cubicBezTo>
                      <a:pt x="127" y="293"/>
                      <a:pt x="127" y="293"/>
                      <a:pt x="127" y="293"/>
                    </a:cubicBezTo>
                    <a:cubicBezTo>
                      <a:pt x="127" y="295"/>
                      <a:pt x="127" y="295"/>
                      <a:pt x="127" y="295"/>
                    </a:cubicBezTo>
                    <a:cubicBezTo>
                      <a:pt x="126" y="299"/>
                      <a:pt x="126" y="299"/>
                      <a:pt x="126" y="299"/>
                    </a:cubicBezTo>
                    <a:cubicBezTo>
                      <a:pt x="127" y="301"/>
                      <a:pt x="127" y="301"/>
                      <a:pt x="127" y="301"/>
                    </a:cubicBezTo>
                    <a:cubicBezTo>
                      <a:pt x="125" y="302"/>
                      <a:pt x="125" y="302"/>
                      <a:pt x="125" y="302"/>
                    </a:cubicBezTo>
                    <a:cubicBezTo>
                      <a:pt x="121" y="302"/>
                      <a:pt x="121" y="302"/>
                      <a:pt x="121" y="302"/>
                    </a:cubicBezTo>
                    <a:cubicBezTo>
                      <a:pt x="119" y="305"/>
                      <a:pt x="119" y="305"/>
                      <a:pt x="119" y="305"/>
                    </a:cubicBezTo>
                    <a:cubicBezTo>
                      <a:pt x="118" y="306"/>
                      <a:pt x="118" y="306"/>
                      <a:pt x="118" y="306"/>
                    </a:cubicBezTo>
                    <a:cubicBezTo>
                      <a:pt x="117" y="310"/>
                      <a:pt x="117" y="310"/>
                      <a:pt x="117" y="310"/>
                    </a:cubicBezTo>
                    <a:cubicBezTo>
                      <a:pt x="117" y="310"/>
                      <a:pt x="117" y="310"/>
                      <a:pt x="117" y="310"/>
                    </a:cubicBezTo>
                    <a:cubicBezTo>
                      <a:pt x="118" y="310"/>
                      <a:pt x="118" y="310"/>
                      <a:pt x="118" y="310"/>
                    </a:cubicBezTo>
                    <a:cubicBezTo>
                      <a:pt x="119" y="310"/>
                      <a:pt x="119" y="310"/>
                      <a:pt x="119" y="310"/>
                    </a:cubicBezTo>
                    <a:cubicBezTo>
                      <a:pt x="121" y="309"/>
                      <a:pt x="121" y="309"/>
                      <a:pt x="121" y="309"/>
                    </a:cubicBezTo>
                    <a:cubicBezTo>
                      <a:pt x="124" y="309"/>
                      <a:pt x="124" y="309"/>
                      <a:pt x="124" y="309"/>
                    </a:cubicBezTo>
                    <a:cubicBezTo>
                      <a:pt x="124" y="309"/>
                      <a:pt x="124" y="309"/>
                      <a:pt x="124" y="309"/>
                    </a:cubicBezTo>
                    <a:cubicBezTo>
                      <a:pt x="124" y="311"/>
                      <a:pt x="124" y="311"/>
                      <a:pt x="124" y="311"/>
                    </a:cubicBezTo>
                    <a:cubicBezTo>
                      <a:pt x="119" y="313"/>
                      <a:pt x="119" y="313"/>
                      <a:pt x="119" y="313"/>
                    </a:cubicBezTo>
                    <a:cubicBezTo>
                      <a:pt x="117" y="315"/>
                      <a:pt x="117" y="315"/>
                      <a:pt x="117" y="315"/>
                    </a:cubicBezTo>
                    <a:cubicBezTo>
                      <a:pt x="118" y="315"/>
                      <a:pt x="118" y="315"/>
                      <a:pt x="118" y="315"/>
                    </a:cubicBezTo>
                    <a:cubicBezTo>
                      <a:pt x="119" y="315"/>
                      <a:pt x="119" y="315"/>
                      <a:pt x="119" y="315"/>
                    </a:cubicBezTo>
                    <a:cubicBezTo>
                      <a:pt x="118" y="317"/>
                      <a:pt x="118" y="317"/>
                      <a:pt x="118" y="317"/>
                    </a:cubicBezTo>
                    <a:cubicBezTo>
                      <a:pt x="116" y="316"/>
                      <a:pt x="116" y="316"/>
                      <a:pt x="116" y="316"/>
                    </a:cubicBezTo>
                    <a:cubicBezTo>
                      <a:pt x="113" y="317"/>
                      <a:pt x="113" y="317"/>
                      <a:pt x="113" y="317"/>
                    </a:cubicBezTo>
                    <a:cubicBezTo>
                      <a:pt x="114" y="319"/>
                      <a:pt x="114" y="319"/>
                      <a:pt x="114" y="319"/>
                    </a:cubicBezTo>
                    <a:cubicBezTo>
                      <a:pt x="115" y="321"/>
                      <a:pt x="115" y="321"/>
                      <a:pt x="115" y="321"/>
                    </a:cubicBezTo>
                    <a:cubicBezTo>
                      <a:pt x="116" y="320"/>
                      <a:pt x="116" y="320"/>
                      <a:pt x="116" y="320"/>
                    </a:cubicBezTo>
                    <a:cubicBezTo>
                      <a:pt x="117" y="321"/>
                      <a:pt x="117" y="321"/>
                      <a:pt x="117" y="321"/>
                    </a:cubicBezTo>
                    <a:cubicBezTo>
                      <a:pt x="119" y="321"/>
                      <a:pt x="119" y="321"/>
                      <a:pt x="119" y="321"/>
                    </a:cubicBezTo>
                    <a:cubicBezTo>
                      <a:pt x="119" y="322"/>
                      <a:pt x="119" y="322"/>
                      <a:pt x="119" y="322"/>
                    </a:cubicBezTo>
                    <a:cubicBezTo>
                      <a:pt x="118" y="322"/>
                      <a:pt x="118" y="322"/>
                      <a:pt x="118" y="322"/>
                    </a:cubicBezTo>
                    <a:cubicBezTo>
                      <a:pt x="117" y="323"/>
                      <a:pt x="117" y="323"/>
                      <a:pt x="117" y="323"/>
                    </a:cubicBezTo>
                    <a:cubicBezTo>
                      <a:pt x="116" y="323"/>
                      <a:pt x="116" y="323"/>
                      <a:pt x="116" y="323"/>
                    </a:cubicBezTo>
                    <a:cubicBezTo>
                      <a:pt x="115" y="324"/>
                      <a:pt x="115" y="324"/>
                      <a:pt x="115" y="324"/>
                    </a:cubicBezTo>
                    <a:cubicBezTo>
                      <a:pt x="115" y="324"/>
                      <a:pt x="115" y="324"/>
                      <a:pt x="115" y="324"/>
                    </a:cubicBezTo>
                    <a:cubicBezTo>
                      <a:pt x="113" y="326"/>
                      <a:pt x="113" y="326"/>
                      <a:pt x="113" y="326"/>
                    </a:cubicBezTo>
                    <a:cubicBezTo>
                      <a:pt x="113" y="328"/>
                      <a:pt x="113" y="328"/>
                      <a:pt x="113" y="328"/>
                    </a:cubicBezTo>
                    <a:cubicBezTo>
                      <a:pt x="114" y="329"/>
                      <a:pt x="114" y="329"/>
                      <a:pt x="114" y="329"/>
                    </a:cubicBezTo>
                    <a:cubicBezTo>
                      <a:pt x="113" y="331"/>
                      <a:pt x="113" y="331"/>
                      <a:pt x="113" y="331"/>
                    </a:cubicBezTo>
                    <a:cubicBezTo>
                      <a:pt x="112" y="331"/>
                      <a:pt x="112" y="331"/>
                      <a:pt x="112" y="331"/>
                    </a:cubicBezTo>
                    <a:cubicBezTo>
                      <a:pt x="111" y="331"/>
                      <a:pt x="111" y="331"/>
                      <a:pt x="111" y="331"/>
                    </a:cubicBezTo>
                    <a:cubicBezTo>
                      <a:pt x="110" y="330"/>
                      <a:pt x="110" y="330"/>
                      <a:pt x="110" y="330"/>
                    </a:cubicBezTo>
                    <a:cubicBezTo>
                      <a:pt x="108" y="330"/>
                      <a:pt x="108" y="330"/>
                      <a:pt x="108" y="330"/>
                    </a:cubicBezTo>
                    <a:cubicBezTo>
                      <a:pt x="108" y="331"/>
                      <a:pt x="108" y="331"/>
                      <a:pt x="108" y="331"/>
                    </a:cubicBezTo>
                    <a:cubicBezTo>
                      <a:pt x="109" y="332"/>
                      <a:pt x="109" y="332"/>
                      <a:pt x="109" y="332"/>
                    </a:cubicBezTo>
                    <a:cubicBezTo>
                      <a:pt x="107" y="332"/>
                      <a:pt x="107" y="332"/>
                      <a:pt x="107" y="332"/>
                    </a:cubicBezTo>
                    <a:cubicBezTo>
                      <a:pt x="106" y="333"/>
                      <a:pt x="106" y="333"/>
                      <a:pt x="106" y="333"/>
                    </a:cubicBezTo>
                    <a:cubicBezTo>
                      <a:pt x="108" y="334"/>
                      <a:pt x="108" y="334"/>
                      <a:pt x="108" y="334"/>
                    </a:cubicBezTo>
                    <a:cubicBezTo>
                      <a:pt x="109" y="334"/>
                      <a:pt x="109" y="334"/>
                      <a:pt x="109" y="334"/>
                    </a:cubicBezTo>
                    <a:cubicBezTo>
                      <a:pt x="112" y="336"/>
                      <a:pt x="112" y="336"/>
                      <a:pt x="112" y="336"/>
                    </a:cubicBezTo>
                    <a:cubicBezTo>
                      <a:pt x="112" y="337"/>
                      <a:pt x="112" y="337"/>
                      <a:pt x="112" y="337"/>
                    </a:cubicBezTo>
                    <a:cubicBezTo>
                      <a:pt x="114" y="339"/>
                      <a:pt x="114" y="339"/>
                      <a:pt x="114" y="339"/>
                    </a:cubicBezTo>
                    <a:cubicBezTo>
                      <a:pt x="117" y="339"/>
                      <a:pt x="117" y="339"/>
                      <a:pt x="117" y="339"/>
                    </a:cubicBezTo>
                    <a:cubicBezTo>
                      <a:pt x="120" y="341"/>
                      <a:pt x="120" y="341"/>
                      <a:pt x="120" y="341"/>
                    </a:cubicBezTo>
                    <a:cubicBezTo>
                      <a:pt x="123" y="341"/>
                      <a:pt x="123" y="341"/>
                      <a:pt x="123" y="341"/>
                    </a:cubicBezTo>
                    <a:cubicBezTo>
                      <a:pt x="128" y="345"/>
                      <a:pt x="128" y="345"/>
                      <a:pt x="128" y="345"/>
                    </a:cubicBezTo>
                    <a:cubicBezTo>
                      <a:pt x="129" y="348"/>
                      <a:pt x="129" y="348"/>
                      <a:pt x="129" y="348"/>
                    </a:cubicBezTo>
                    <a:cubicBezTo>
                      <a:pt x="131" y="348"/>
                      <a:pt x="131" y="348"/>
                      <a:pt x="131" y="348"/>
                    </a:cubicBezTo>
                    <a:cubicBezTo>
                      <a:pt x="132" y="349"/>
                      <a:pt x="132" y="349"/>
                      <a:pt x="132" y="349"/>
                    </a:cubicBezTo>
                    <a:cubicBezTo>
                      <a:pt x="133" y="350"/>
                      <a:pt x="133" y="350"/>
                      <a:pt x="133" y="350"/>
                    </a:cubicBezTo>
                    <a:cubicBezTo>
                      <a:pt x="134" y="350"/>
                      <a:pt x="134" y="350"/>
                      <a:pt x="134" y="350"/>
                    </a:cubicBezTo>
                    <a:cubicBezTo>
                      <a:pt x="135" y="352"/>
                      <a:pt x="135" y="352"/>
                      <a:pt x="135" y="352"/>
                    </a:cubicBezTo>
                    <a:cubicBezTo>
                      <a:pt x="137" y="352"/>
                      <a:pt x="137" y="352"/>
                      <a:pt x="137" y="352"/>
                    </a:cubicBezTo>
                    <a:cubicBezTo>
                      <a:pt x="137" y="352"/>
                      <a:pt x="137" y="352"/>
                      <a:pt x="137" y="352"/>
                    </a:cubicBezTo>
                    <a:cubicBezTo>
                      <a:pt x="139" y="354"/>
                      <a:pt x="139" y="354"/>
                      <a:pt x="139" y="354"/>
                    </a:cubicBezTo>
                    <a:cubicBezTo>
                      <a:pt x="141" y="355"/>
                      <a:pt x="141" y="355"/>
                      <a:pt x="141" y="355"/>
                    </a:cubicBezTo>
                    <a:cubicBezTo>
                      <a:pt x="141" y="355"/>
                      <a:pt x="141" y="355"/>
                      <a:pt x="141" y="355"/>
                    </a:cubicBezTo>
                    <a:cubicBezTo>
                      <a:pt x="142" y="355"/>
                      <a:pt x="142" y="355"/>
                      <a:pt x="142" y="355"/>
                    </a:cubicBezTo>
                    <a:cubicBezTo>
                      <a:pt x="145" y="356"/>
                      <a:pt x="145" y="356"/>
                      <a:pt x="145" y="356"/>
                    </a:cubicBezTo>
                    <a:cubicBezTo>
                      <a:pt x="145" y="358"/>
                      <a:pt x="145" y="358"/>
                      <a:pt x="145" y="358"/>
                    </a:cubicBezTo>
                    <a:cubicBezTo>
                      <a:pt x="147" y="358"/>
                      <a:pt x="147" y="358"/>
                      <a:pt x="147" y="358"/>
                    </a:cubicBezTo>
                    <a:cubicBezTo>
                      <a:pt x="149" y="361"/>
                      <a:pt x="149" y="361"/>
                      <a:pt x="149" y="361"/>
                    </a:cubicBezTo>
                    <a:cubicBezTo>
                      <a:pt x="150" y="362"/>
                      <a:pt x="150" y="362"/>
                      <a:pt x="150" y="362"/>
                    </a:cubicBezTo>
                    <a:cubicBezTo>
                      <a:pt x="150" y="366"/>
                      <a:pt x="150" y="366"/>
                      <a:pt x="150" y="366"/>
                    </a:cubicBezTo>
                    <a:cubicBezTo>
                      <a:pt x="152" y="369"/>
                      <a:pt x="152" y="369"/>
                      <a:pt x="152" y="369"/>
                    </a:cubicBezTo>
                    <a:cubicBezTo>
                      <a:pt x="151" y="370"/>
                      <a:pt x="151" y="370"/>
                      <a:pt x="151" y="370"/>
                    </a:cubicBezTo>
                    <a:cubicBezTo>
                      <a:pt x="152" y="371"/>
                      <a:pt x="152" y="371"/>
                      <a:pt x="152" y="371"/>
                    </a:cubicBezTo>
                    <a:cubicBezTo>
                      <a:pt x="151" y="371"/>
                      <a:pt x="151" y="371"/>
                      <a:pt x="151" y="371"/>
                    </a:cubicBezTo>
                    <a:cubicBezTo>
                      <a:pt x="151" y="372"/>
                      <a:pt x="151" y="372"/>
                      <a:pt x="151" y="372"/>
                    </a:cubicBezTo>
                    <a:cubicBezTo>
                      <a:pt x="153" y="372"/>
                      <a:pt x="153" y="372"/>
                      <a:pt x="153" y="372"/>
                    </a:cubicBezTo>
                    <a:cubicBezTo>
                      <a:pt x="153" y="373"/>
                      <a:pt x="153" y="373"/>
                      <a:pt x="153" y="373"/>
                    </a:cubicBezTo>
                    <a:cubicBezTo>
                      <a:pt x="154" y="374"/>
                      <a:pt x="154" y="374"/>
                      <a:pt x="154" y="374"/>
                    </a:cubicBezTo>
                    <a:cubicBezTo>
                      <a:pt x="155" y="372"/>
                      <a:pt x="155" y="372"/>
                      <a:pt x="155" y="372"/>
                    </a:cubicBezTo>
                    <a:cubicBezTo>
                      <a:pt x="157" y="373"/>
                      <a:pt x="157" y="373"/>
                      <a:pt x="157" y="373"/>
                    </a:cubicBezTo>
                    <a:cubicBezTo>
                      <a:pt x="158" y="373"/>
                      <a:pt x="158" y="373"/>
                      <a:pt x="158" y="373"/>
                    </a:cubicBezTo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0" name="Freeform 35"/>
              <p:cNvSpPr>
                <a:spLocks/>
              </p:cNvSpPr>
              <p:nvPr/>
            </p:nvSpPr>
            <p:spPr bwMode="auto">
              <a:xfrm>
                <a:off x="7068" y="1551"/>
                <a:ext cx="708" cy="1851"/>
              </a:xfrm>
              <a:custGeom>
                <a:avLst/>
                <a:gdLst>
                  <a:gd name="T0" fmla="*/ 125 w 158"/>
                  <a:gd name="T1" fmla="*/ 29 h 374"/>
                  <a:gd name="T2" fmla="*/ 123 w 158"/>
                  <a:gd name="T3" fmla="*/ 17 h 374"/>
                  <a:gd name="T4" fmla="*/ 114 w 158"/>
                  <a:gd name="T5" fmla="*/ 25 h 374"/>
                  <a:gd name="T6" fmla="*/ 116 w 158"/>
                  <a:gd name="T7" fmla="*/ 41 h 374"/>
                  <a:gd name="T8" fmla="*/ 119 w 158"/>
                  <a:gd name="T9" fmla="*/ 54 h 374"/>
                  <a:gd name="T10" fmla="*/ 108 w 158"/>
                  <a:gd name="T11" fmla="*/ 54 h 374"/>
                  <a:gd name="T12" fmla="*/ 90 w 158"/>
                  <a:gd name="T13" fmla="*/ 68 h 374"/>
                  <a:gd name="T14" fmla="*/ 89 w 158"/>
                  <a:gd name="T15" fmla="*/ 84 h 374"/>
                  <a:gd name="T16" fmla="*/ 69 w 158"/>
                  <a:gd name="T17" fmla="*/ 76 h 374"/>
                  <a:gd name="T18" fmla="*/ 74 w 158"/>
                  <a:gd name="T19" fmla="*/ 88 h 374"/>
                  <a:gd name="T20" fmla="*/ 80 w 158"/>
                  <a:gd name="T21" fmla="*/ 95 h 374"/>
                  <a:gd name="T22" fmla="*/ 65 w 158"/>
                  <a:gd name="T23" fmla="*/ 91 h 374"/>
                  <a:gd name="T24" fmla="*/ 55 w 158"/>
                  <a:gd name="T25" fmla="*/ 80 h 374"/>
                  <a:gd name="T26" fmla="*/ 53 w 158"/>
                  <a:gd name="T27" fmla="*/ 66 h 374"/>
                  <a:gd name="T28" fmla="*/ 41 w 158"/>
                  <a:gd name="T29" fmla="*/ 60 h 374"/>
                  <a:gd name="T30" fmla="*/ 38 w 158"/>
                  <a:gd name="T31" fmla="*/ 56 h 374"/>
                  <a:gd name="T32" fmla="*/ 34 w 158"/>
                  <a:gd name="T33" fmla="*/ 47 h 374"/>
                  <a:gd name="T34" fmla="*/ 47 w 158"/>
                  <a:gd name="T35" fmla="*/ 54 h 374"/>
                  <a:gd name="T36" fmla="*/ 58 w 158"/>
                  <a:gd name="T37" fmla="*/ 59 h 374"/>
                  <a:gd name="T38" fmla="*/ 80 w 158"/>
                  <a:gd name="T39" fmla="*/ 61 h 374"/>
                  <a:gd name="T40" fmla="*/ 96 w 158"/>
                  <a:gd name="T41" fmla="*/ 46 h 374"/>
                  <a:gd name="T42" fmla="*/ 88 w 158"/>
                  <a:gd name="T43" fmla="*/ 32 h 374"/>
                  <a:gd name="T44" fmla="*/ 80 w 158"/>
                  <a:gd name="T45" fmla="*/ 28 h 374"/>
                  <a:gd name="T46" fmla="*/ 67 w 158"/>
                  <a:gd name="T47" fmla="*/ 20 h 374"/>
                  <a:gd name="T48" fmla="*/ 41 w 158"/>
                  <a:gd name="T49" fmla="*/ 10 h 374"/>
                  <a:gd name="T50" fmla="*/ 34 w 158"/>
                  <a:gd name="T51" fmla="*/ 14 h 374"/>
                  <a:gd name="T52" fmla="*/ 30 w 158"/>
                  <a:gd name="T53" fmla="*/ 11 h 374"/>
                  <a:gd name="T54" fmla="*/ 24 w 158"/>
                  <a:gd name="T55" fmla="*/ 8 h 374"/>
                  <a:gd name="T56" fmla="*/ 30 w 158"/>
                  <a:gd name="T57" fmla="*/ 5 h 374"/>
                  <a:gd name="T58" fmla="*/ 21 w 158"/>
                  <a:gd name="T59" fmla="*/ 2 h 374"/>
                  <a:gd name="T60" fmla="*/ 18 w 158"/>
                  <a:gd name="T61" fmla="*/ 8 h 374"/>
                  <a:gd name="T62" fmla="*/ 11 w 158"/>
                  <a:gd name="T63" fmla="*/ 10 h 374"/>
                  <a:gd name="T64" fmla="*/ 1 w 158"/>
                  <a:gd name="T65" fmla="*/ 22 h 374"/>
                  <a:gd name="T66" fmla="*/ 13 w 158"/>
                  <a:gd name="T67" fmla="*/ 42 h 374"/>
                  <a:gd name="T68" fmla="*/ 20 w 158"/>
                  <a:gd name="T69" fmla="*/ 78 h 374"/>
                  <a:gd name="T70" fmla="*/ 26 w 158"/>
                  <a:gd name="T71" fmla="*/ 96 h 374"/>
                  <a:gd name="T72" fmla="*/ 24 w 158"/>
                  <a:gd name="T73" fmla="*/ 135 h 374"/>
                  <a:gd name="T74" fmla="*/ 20 w 158"/>
                  <a:gd name="T75" fmla="*/ 146 h 374"/>
                  <a:gd name="T76" fmla="*/ 29 w 158"/>
                  <a:gd name="T77" fmla="*/ 153 h 374"/>
                  <a:gd name="T78" fmla="*/ 17 w 158"/>
                  <a:gd name="T79" fmla="*/ 158 h 374"/>
                  <a:gd name="T80" fmla="*/ 15 w 158"/>
                  <a:gd name="T81" fmla="*/ 169 h 374"/>
                  <a:gd name="T82" fmla="*/ 17 w 158"/>
                  <a:gd name="T83" fmla="*/ 193 h 374"/>
                  <a:gd name="T84" fmla="*/ 24 w 158"/>
                  <a:gd name="T85" fmla="*/ 207 h 374"/>
                  <a:gd name="T86" fmla="*/ 44 w 158"/>
                  <a:gd name="T87" fmla="*/ 211 h 374"/>
                  <a:gd name="T88" fmla="*/ 57 w 158"/>
                  <a:gd name="T89" fmla="*/ 232 h 374"/>
                  <a:gd name="T90" fmla="*/ 54 w 158"/>
                  <a:gd name="T91" fmla="*/ 247 h 374"/>
                  <a:gd name="T92" fmla="*/ 72 w 158"/>
                  <a:gd name="T93" fmla="*/ 251 h 374"/>
                  <a:gd name="T94" fmla="*/ 87 w 158"/>
                  <a:gd name="T95" fmla="*/ 268 h 374"/>
                  <a:gd name="T96" fmla="*/ 109 w 158"/>
                  <a:gd name="T97" fmla="*/ 277 h 374"/>
                  <a:gd name="T98" fmla="*/ 127 w 158"/>
                  <a:gd name="T99" fmla="*/ 282 h 374"/>
                  <a:gd name="T100" fmla="*/ 125 w 158"/>
                  <a:gd name="T101" fmla="*/ 302 h 374"/>
                  <a:gd name="T102" fmla="*/ 124 w 158"/>
                  <a:gd name="T103" fmla="*/ 309 h 374"/>
                  <a:gd name="T104" fmla="*/ 115 w 158"/>
                  <a:gd name="T105" fmla="*/ 321 h 374"/>
                  <a:gd name="T106" fmla="*/ 113 w 158"/>
                  <a:gd name="T107" fmla="*/ 326 h 374"/>
                  <a:gd name="T108" fmla="*/ 107 w 158"/>
                  <a:gd name="T109" fmla="*/ 332 h 374"/>
                  <a:gd name="T110" fmla="*/ 128 w 158"/>
                  <a:gd name="T111" fmla="*/ 345 h 374"/>
                  <a:gd name="T112" fmla="*/ 141 w 158"/>
                  <a:gd name="T113" fmla="*/ 355 h 374"/>
                  <a:gd name="T114" fmla="*/ 151 w 158"/>
                  <a:gd name="T115" fmla="*/ 37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8" h="374">
                    <a:moveTo>
                      <a:pt x="130" y="44"/>
                    </a:moveTo>
                    <a:cubicBezTo>
                      <a:pt x="127" y="39"/>
                      <a:pt x="127" y="39"/>
                      <a:pt x="127" y="39"/>
                    </a:cubicBezTo>
                    <a:cubicBezTo>
                      <a:pt x="123" y="36"/>
                      <a:pt x="123" y="36"/>
                      <a:pt x="123" y="36"/>
                    </a:cubicBezTo>
                    <a:cubicBezTo>
                      <a:pt x="122" y="36"/>
                      <a:pt x="122" y="36"/>
                      <a:pt x="122" y="36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2"/>
                      <a:pt x="122" y="32"/>
                      <a:pt x="122" y="32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24" y="30"/>
                      <a:pt x="124" y="30"/>
                      <a:pt x="124" y="30"/>
                    </a:cubicBezTo>
                    <a:cubicBezTo>
                      <a:pt x="125" y="29"/>
                      <a:pt x="125" y="29"/>
                      <a:pt x="125" y="29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8" y="28"/>
                      <a:pt x="128" y="28"/>
                      <a:pt x="128" y="28"/>
                    </a:cubicBezTo>
                    <a:cubicBezTo>
                      <a:pt x="131" y="28"/>
                      <a:pt x="131" y="28"/>
                      <a:pt x="131" y="28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2"/>
                      <a:pt x="129" y="22"/>
                      <a:pt x="129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20"/>
                      <a:pt x="125" y="20"/>
                      <a:pt x="125" y="20"/>
                    </a:cubicBezTo>
                    <a:cubicBezTo>
                      <a:pt x="125" y="18"/>
                      <a:pt x="125" y="18"/>
                      <a:pt x="125" y="18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18" y="16"/>
                      <a:pt x="118" y="16"/>
                      <a:pt x="118" y="16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11" y="17"/>
                      <a:pt x="111" y="17"/>
                    </a:cubicBezTo>
                    <a:cubicBezTo>
                      <a:pt x="108" y="15"/>
                      <a:pt x="108" y="15"/>
                      <a:pt x="108" y="15"/>
                    </a:cubicBezTo>
                    <a:cubicBezTo>
                      <a:pt x="106" y="15"/>
                      <a:pt x="106" y="15"/>
                      <a:pt x="106" y="15"/>
                    </a:cubicBezTo>
                    <a:cubicBezTo>
                      <a:pt x="106" y="16"/>
                      <a:pt x="106" y="16"/>
                      <a:pt x="106" y="16"/>
                    </a:cubicBezTo>
                    <a:cubicBezTo>
                      <a:pt x="110" y="20"/>
                      <a:pt x="110" y="20"/>
                      <a:pt x="110" y="20"/>
                    </a:cubicBezTo>
                    <a:cubicBezTo>
                      <a:pt x="113" y="21"/>
                      <a:pt x="113" y="21"/>
                      <a:pt x="113" y="21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14" y="27"/>
                      <a:pt x="114" y="27"/>
                      <a:pt x="114" y="27"/>
                    </a:cubicBezTo>
                    <a:cubicBezTo>
                      <a:pt x="115" y="28"/>
                      <a:pt x="115" y="28"/>
                      <a:pt x="115" y="28"/>
                    </a:cubicBezTo>
                    <a:cubicBezTo>
                      <a:pt x="114" y="29"/>
                      <a:pt x="114" y="29"/>
                      <a:pt x="114" y="29"/>
                    </a:cubicBezTo>
                    <a:cubicBezTo>
                      <a:pt x="114" y="31"/>
                      <a:pt x="114" y="31"/>
                      <a:pt x="114" y="31"/>
                    </a:cubicBezTo>
                    <a:cubicBezTo>
                      <a:pt x="114" y="32"/>
                      <a:pt x="114" y="32"/>
                      <a:pt x="114" y="32"/>
                    </a:cubicBezTo>
                    <a:cubicBezTo>
                      <a:pt x="114" y="32"/>
                      <a:pt x="114" y="32"/>
                      <a:pt x="114" y="32"/>
                    </a:cubicBezTo>
                    <a:cubicBezTo>
                      <a:pt x="114" y="36"/>
                      <a:pt x="114" y="36"/>
                      <a:pt x="114" y="36"/>
                    </a:cubicBezTo>
                    <a:cubicBezTo>
                      <a:pt x="113" y="39"/>
                      <a:pt x="113" y="39"/>
                      <a:pt x="113" y="39"/>
                    </a:cubicBezTo>
                    <a:cubicBezTo>
                      <a:pt x="114" y="41"/>
                      <a:pt x="114" y="41"/>
                      <a:pt x="114" y="41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18" y="42"/>
                      <a:pt x="118" y="42"/>
                      <a:pt x="118" y="42"/>
                    </a:cubicBezTo>
                    <a:cubicBezTo>
                      <a:pt x="120" y="43"/>
                      <a:pt x="120" y="43"/>
                      <a:pt x="120" y="43"/>
                    </a:cubicBezTo>
                    <a:cubicBezTo>
                      <a:pt x="119" y="44"/>
                      <a:pt x="119" y="44"/>
                      <a:pt x="119" y="44"/>
                    </a:cubicBezTo>
                    <a:cubicBezTo>
                      <a:pt x="120" y="45"/>
                      <a:pt x="120" y="45"/>
                      <a:pt x="120" y="45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7"/>
                      <a:pt x="119" y="47"/>
                      <a:pt x="119" y="47"/>
                    </a:cubicBezTo>
                    <a:cubicBezTo>
                      <a:pt x="120" y="48"/>
                      <a:pt x="120" y="48"/>
                      <a:pt x="120" y="48"/>
                    </a:cubicBezTo>
                    <a:cubicBezTo>
                      <a:pt x="120" y="49"/>
                      <a:pt x="120" y="49"/>
                      <a:pt x="120" y="49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19" y="59"/>
                      <a:pt x="119" y="59"/>
                      <a:pt x="119" y="59"/>
                    </a:cubicBezTo>
                    <a:cubicBezTo>
                      <a:pt x="119" y="56"/>
                      <a:pt x="119" y="56"/>
                      <a:pt x="119" y="56"/>
                    </a:cubicBezTo>
                    <a:cubicBezTo>
                      <a:pt x="116" y="55"/>
                      <a:pt x="116" y="55"/>
                      <a:pt x="116" y="55"/>
                    </a:cubicBezTo>
                    <a:cubicBezTo>
                      <a:pt x="114" y="57"/>
                      <a:pt x="114" y="57"/>
                      <a:pt x="114" y="57"/>
                    </a:cubicBezTo>
                    <a:cubicBezTo>
                      <a:pt x="114" y="55"/>
                      <a:pt x="114" y="55"/>
                      <a:pt x="114" y="55"/>
                    </a:cubicBezTo>
                    <a:cubicBezTo>
                      <a:pt x="114" y="54"/>
                      <a:pt x="114" y="54"/>
                      <a:pt x="114" y="54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07" y="52"/>
                      <a:pt x="107" y="52"/>
                      <a:pt x="107" y="52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1" y="57"/>
                      <a:pt x="101" y="57"/>
                      <a:pt x="101" y="57"/>
                    </a:cubicBezTo>
                    <a:cubicBezTo>
                      <a:pt x="98" y="59"/>
                      <a:pt x="98" y="59"/>
                      <a:pt x="98" y="59"/>
                    </a:cubicBezTo>
                    <a:cubicBezTo>
                      <a:pt x="96" y="60"/>
                      <a:pt x="96" y="60"/>
                      <a:pt x="96" y="60"/>
                    </a:cubicBezTo>
                    <a:cubicBezTo>
                      <a:pt x="95" y="61"/>
                      <a:pt x="95" y="61"/>
                      <a:pt x="95" y="61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0" y="68"/>
                      <a:pt x="90" y="68"/>
                      <a:pt x="90" y="68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1" y="72"/>
                      <a:pt x="91" y="72"/>
                      <a:pt x="91" y="72"/>
                    </a:cubicBezTo>
                    <a:cubicBezTo>
                      <a:pt x="94" y="76"/>
                      <a:pt x="94" y="76"/>
                      <a:pt x="94" y="76"/>
                    </a:cubicBezTo>
                    <a:cubicBezTo>
                      <a:pt x="97" y="80"/>
                      <a:pt x="97" y="80"/>
                      <a:pt x="97" y="80"/>
                    </a:cubicBezTo>
                    <a:cubicBezTo>
                      <a:pt x="95" y="81"/>
                      <a:pt x="95" y="81"/>
                      <a:pt x="95" y="81"/>
                    </a:cubicBezTo>
                    <a:cubicBezTo>
                      <a:pt x="94" y="81"/>
                      <a:pt x="94" y="81"/>
                      <a:pt x="94" y="81"/>
                    </a:cubicBezTo>
                    <a:cubicBezTo>
                      <a:pt x="94" y="83"/>
                      <a:pt x="94" y="83"/>
                      <a:pt x="94" y="83"/>
                    </a:cubicBezTo>
                    <a:cubicBezTo>
                      <a:pt x="93" y="84"/>
                      <a:pt x="93" y="84"/>
                      <a:pt x="93" y="84"/>
                    </a:cubicBezTo>
                    <a:cubicBezTo>
                      <a:pt x="92" y="86"/>
                      <a:pt x="92" y="86"/>
                      <a:pt x="92" y="86"/>
                    </a:cubicBezTo>
                    <a:cubicBezTo>
                      <a:pt x="89" y="84"/>
                      <a:pt x="89" y="84"/>
                      <a:pt x="89" y="84"/>
                    </a:cubicBezTo>
                    <a:cubicBezTo>
                      <a:pt x="84" y="81"/>
                      <a:pt x="84" y="81"/>
                      <a:pt x="84" y="81"/>
                    </a:cubicBezTo>
                    <a:cubicBezTo>
                      <a:pt x="82" y="81"/>
                      <a:pt x="82" y="81"/>
                      <a:pt x="82" y="81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5" y="76"/>
                      <a:pt x="75" y="76"/>
                      <a:pt x="75" y="76"/>
                    </a:cubicBezTo>
                    <a:cubicBezTo>
                      <a:pt x="73" y="76"/>
                      <a:pt x="73" y="76"/>
                      <a:pt x="73" y="76"/>
                    </a:cubicBezTo>
                    <a:cubicBezTo>
                      <a:pt x="71" y="74"/>
                      <a:pt x="71" y="74"/>
                      <a:pt x="71" y="74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69" y="76"/>
                      <a:pt x="69" y="76"/>
                      <a:pt x="69" y="76"/>
                    </a:cubicBezTo>
                    <a:cubicBezTo>
                      <a:pt x="69" y="77"/>
                      <a:pt x="69" y="77"/>
                      <a:pt x="69" y="77"/>
                    </a:cubicBezTo>
                    <a:cubicBezTo>
                      <a:pt x="69" y="78"/>
                      <a:pt x="69" y="78"/>
                      <a:pt x="69" y="78"/>
                    </a:cubicBezTo>
                    <a:cubicBezTo>
                      <a:pt x="69" y="79"/>
                      <a:pt x="69" y="79"/>
                      <a:pt x="69" y="79"/>
                    </a:cubicBezTo>
                    <a:cubicBezTo>
                      <a:pt x="68" y="80"/>
                      <a:pt x="68" y="80"/>
                      <a:pt x="68" y="80"/>
                    </a:cubicBezTo>
                    <a:cubicBezTo>
                      <a:pt x="66" y="80"/>
                      <a:pt x="66" y="80"/>
                      <a:pt x="66" y="80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71" y="85"/>
                      <a:pt x="71" y="85"/>
                      <a:pt x="71" y="85"/>
                    </a:cubicBezTo>
                    <a:cubicBezTo>
                      <a:pt x="72" y="87"/>
                      <a:pt x="72" y="87"/>
                      <a:pt x="72" y="87"/>
                    </a:cubicBezTo>
                    <a:cubicBezTo>
                      <a:pt x="74" y="88"/>
                      <a:pt x="74" y="88"/>
                      <a:pt x="74" y="88"/>
                    </a:cubicBezTo>
                    <a:cubicBezTo>
                      <a:pt x="76" y="88"/>
                      <a:pt x="76" y="88"/>
                      <a:pt x="76" y="88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8" y="87"/>
                      <a:pt x="78" y="87"/>
                      <a:pt x="78" y="87"/>
                    </a:cubicBezTo>
                    <a:cubicBezTo>
                      <a:pt x="78" y="88"/>
                      <a:pt x="78" y="88"/>
                      <a:pt x="78" y="88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81" y="89"/>
                      <a:pt x="81" y="89"/>
                      <a:pt x="81" y="89"/>
                    </a:cubicBezTo>
                    <a:cubicBezTo>
                      <a:pt x="80" y="90"/>
                      <a:pt x="80" y="90"/>
                      <a:pt x="80" y="90"/>
                    </a:cubicBezTo>
                    <a:cubicBezTo>
                      <a:pt x="81" y="91"/>
                      <a:pt x="81" y="91"/>
                      <a:pt x="81" y="91"/>
                    </a:cubicBezTo>
                    <a:cubicBezTo>
                      <a:pt x="81" y="94"/>
                      <a:pt x="81" y="94"/>
                      <a:pt x="81" y="94"/>
                    </a:cubicBezTo>
                    <a:cubicBezTo>
                      <a:pt x="80" y="95"/>
                      <a:pt x="80" y="95"/>
                      <a:pt x="80" y="95"/>
                    </a:cubicBezTo>
                    <a:cubicBezTo>
                      <a:pt x="79" y="95"/>
                      <a:pt x="79" y="95"/>
                      <a:pt x="79" y="95"/>
                    </a:cubicBezTo>
                    <a:cubicBezTo>
                      <a:pt x="77" y="97"/>
                      <a:pt x="77" y="97"/>
                      <a:pt x="77" y="97"/>
                    </a:cubicBezTo>
                    <a:cubicBezTo>
                      <a:pt x="76" y="97"/>
                      <a:pt x="76" y="97"/>
                      <a:pt x="76" y="97"/>
                    </a:cubicBezTo>
                    <a:cubicBezTo>
                      <a:pt x="74" y="95"/>
                      <a:pt x="74" y="95"/>
                      <a:pt x="74" y="95"/>
                    </a:cubicBezTo>
                    <a:cubicBezTo>
                      <a:pt x="72" y="95"/>
                      <a:pt x="72" y="95"/>
                      <a:pt x="72" y="95"/>
                    </a:cubicBezTo>
                    <a:cubicBezTo>
                      <a:pt x="71" y="94"/>
                      <a:pt x="71" y="94"/>
                      <a:pt x="71" y="94"/>
                    </a:cubicBezTo>
                    <a:cubicBezTo>
                      <a:pt x="68" y="94"/>
                      <a:pt x="68" y="94"/>
                      <a:pt x="68" y="94"/>
                    </a:cubicBezTo>
                    <a:cubicBezTo>
                      <a:pt x="67" y="94"/>
                      <a:pt x="67" y="94"/>
                      <a:pt x="67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4" y="89"/>
                      <a:pt x="64" y="89"/>
                      <a:pt x="64" y="89"/>
                    </a:cubicBezTo>
                    <a:cubicBezTo>
                      <a:pt x="63" y="89"/>
                      <a:pt x="63" y="89"/>
                      <a:pt x="63" y="89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7" y="87"/>
                      <a:pt x="57" y="87"/>
                      <a:pt x="57" y="87"/>
                    </a:cubicBezTo>
                    <a:cubicBezTo>
                      <a:pt x="57" y="87"/>
                      <a:pt x="57" y="87"/>
                      <a:pt x="57" y="87"/>
                    </a:cubicBezTo>
                    <a:cubicBezTo>
                      <a:pt x="57" y="85"/>
                      <a:pt x="57" y="85"/>
                      <a:pt x="57" y="85"/>
                    </a:cubicBezTo>
                    <a:cubicBezTo>
                      <a:pt x="57" y="83"/>
                      <a:pt x="57" y="83"/>
                      <a:pt x="57" y="83"/>
                    </a:cubicBezTo>
                    <a:cubicBezTo>
                      <a:pt x="57" y="81"/>
                      <a:pt x="57" y="81"/>
                      <a:pt x="57" y="81"/>
                    </a:cubicBezTo>
                    <a:cubicBezTo>
                      <a:pt x="55" y="80"/>
                      <a:pt x="55" y="80"/>
                      <a:pt x="55" y="80"/>
                    </a:cubicBezTo>
                    <a:cubicBezTo>
                      <a:pt x="55" y="79"/>
                      <a:pt x="55" y="79"/>
                      <a:pt x="55" y="79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53" y="74"/>
                      <a:pt x="53" y="74"/>
                      <a:pt x="53" y="74"/>
                    </a:cubicBezTo>
                    <a:cubicBezTo>
                      <a:pt x="51" y="74"/>
                      <a:pt x="51" y="74"/>
                      <a:pt x="51" y="74"/>
                    </a:cubicBezTo>
                    <a:cubicBezTo>
                      <a:pt x="52" y="72"/>
                      <a:pt x="52" y="72"/>
                      <a:pt x="52" y="72"/>
                    </a:cubicBezTo>
                    <a:cubicBezTo>
                      <a:pt x="53" y="72"/>
                      <a:pt x="53" y="72"/>
                      <a:pt x="53" y="72"/>
                    </a:cubicBezTo>
                    <a:cubicBezTo>
                      <a:pt x="53" y="69"/>
                      <a:pt x="53" y="69"/>
                      <a:pt x="53" y="69"/>
                    </a:cubicBezTo>
                    <a:cubicBezTo>
                      <a:pt x="53" y="67"/>
                      <a:pt x="53" y="67"/>
                      <a:pt x="53" y="67"/>
                    </a:cubicBezTo>
                    <a:cubicBezTo>
                      <a:pt x="53" y="67"/>
                      <a:pt x="53" y="67"/>
                      <a:pt x="53" y="67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3" y="65"/>
                      <a:pt x="53" y="65"/>
                      <a:pt x="53" y="65"/>
                    </a:cubicBezTo>
                    <a:cubicBezTo>
                      <a:pt x="52" y="65"/>
                      <a:pt x="52" y="65"/>
                      <a:pt x="52" y="65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46" y="60"/>
                      <a:pt x="46" y="60"/>
                      <a:pt x="46" y="60"/>
                    </a:cubicBezTo>
                    <a:cubicBezTo>
                      <a:pt x="45" y="61"/>
                      <a:pt x="45" y="61"/>
                      <a:pt x="45" y="61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3" y="60"/>
                      <a:pt x="43" y="60"/>
                      <a:pt x="43" y="60"/>
                    </a:cubicBezTo>
                    <a:cubicBezTo>
                      <a:pt x="42" y="61"/>
                      <a:pt x="42" y="61"/>
                      <a:pt x="42" y="61"/>
                    </a:cubicBezTo>
                    <a:cubicBezTo>
                      <a:pt x="40" y="61"/>
                      <a:pt x="40" y="61"/>
                      <a:pt x="40" y="61"/>
                    </a:cubicBezTo>
                    <a:cubicBezTo>
                      <a:pt x="41" y="60"/>
                      <a:pt x="41" y="60"/>
                      <a:pt x="41" y="60"/>
                    </a:cubicBezTo>
                    <a:cubicBezTo>
                      <a:pt x="43" y="59"/>
                      <a:pt x="43" y="59"/>
                      <a:pt x="43" y="59"/>
                    </a:cubicBezTo>
                    <a:cubicBezTo>
                      <a:pt x="43" y="58"/>
                      <a:pt x="43" y="58"/>
                      <a:pt x="43" y="58"/>
                    </a:cubicBezTo>
                    <a:cubicBezTo>
                      <a:pt x="41" y="58"/>
                      <a:pt x="41" y="58"/>
                      <a:pt x="41" y="58"/>
                    </a:cubicBezTo>
                    <a:cubicBezTo>
                      <a:pt x="41" y="57"/>
                      <a:pt x="41" y="57"/>
                      <a:pt x="41" y="57"/>
                    </a:cubicBezTo>
                    <a:cubicBezTo>
                      <a:pt x="43" y="57"/>
                      <a:pt x="43" y="57"/>
                      <a:pt x="43" y="57"/>
                    </a:cubicBezTo>
                    <a:cubicBezTo>
                      <a:pt x="41" y="56"/>
                      <a:pt x="41" y="56"/>
                      <a:pt x="41" y="56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3" y="49"/>
                      <a:pt x="33" y="49"/>
                      <a:pt x="33" y="49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3" y="47"/>
                      <a:pt x="33" y="47"/>
                      <a:pt x="33" y="47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36" y="47"/>
                      <a:pt x="36" y="47"/>
                      <a:pt x="36" y="47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47" y="53"/>
                      <a:pt x="47" y="53"/>
                      <a:pt x="47" y="53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7" y="54"/>
                      <a:pt x="47" y="54"/>
                      <a:pt x="47" y="54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4" y="56"/>
                      <a:pt x="54" y="56"/>
                      <a:pt x="54" y="56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8" y="59"/>
                      <a:pt x="58" y="59"/>
                      <a:pt x="58" y="59"/>
                    </a:cubicBezTo>
                    <a:cubicBezTo>
                      <a:pt x="59" y="58"/>
                      <a:pt x="59" y="58"/>
                      <a:pt x="59" y="58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1" y="59"/>
                      <a:pt x="61" y="59"/>
                      <a:pt x="61" y="59"/>
                    </a:cubicBezTo>
                    <a:cubicBezTo>
                      <a:pt x="63" y="59"/>
                      <a:pt x="63" y="59"/>
                      <a:pt x="63" y="59"/>
                    </a:cubicBezTo>
                    <a:cubicBezTo>
                      <a:pt x="65" y="59"/>
                      <a:pt x="65" y="59"/>
                      <a:pt x="65" y="59"/>
                    </a:cubicBezTo>
                    <a:cubicBezTo>
                      <a:pt x="66" y="59"/>
                      <a:pt x="66" y="59"/>
                      <a:pt x="66" y="59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80" y="61"/>
                      <a:pt x="80" y="61"/>
                      <a:pt x="80" y="61"/>
                    </a:cubicBezTo>
                    <a:cubicBezTo>
                      <a:pt x="81" y="60"/>
                      <a:pt x="81" y="60"/>
                      <a:pt x="81" y="60"/>
                    </a:cubicBezTo>
                    <a:cubicBezTo>
                      <a:pt x="83" y="60"/>
                      <a:pt x="83" y="60"/>
                      <a:pt x="83" y="60"/>
                    </a:cubicBezTo>
                    <a:cubicBezTo>
                      <a:pt x="84" y="59"/>
                      <a:pt x="84" y="59"/>
                      <a:pt x="84" y="59"/>
                    </a:cubicBezTo>
                    <a:cubicBezTo>
                      <a:pt x="87" y="58"/>
                      <a:pt x="87" y="58"/>
                      <a:pt x="87" y="58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3" y="53"/>
                      <a:pt x="93" y="53"/>
                      <a:pt x="93" y="53"/>
                    </a:cubicBezTo>
                    <a:cubicBezTo>
                      <a:pt x="93" y="51"/>
                      <a:pt x="93" y="51"/>
                      <a:pt x="93" y="51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2"/>
                      <a:pt x="96" y="42"/>
                      <a:pt x="96" y="42"/>
                    </a:cubicBezTo>
                    <a:cubicBezTo>
                      <a:pt x="96" y="40"/>
                      <a:pt x="96" y="40"/>
                      <a:pt x="96" y="40"/>
                    </a:cubicBezTo>
                    <a:cubicBezTo>
                      <a:pt x="95" y="39"/>
                      <a:pt x="95" y="39"/>
                      <a:pt x="95" y="39"/>
                    </a:cubicBezTo>
                    <a:cubicBezTo>
                      <a:pt x="95" y="39"/>
                      <a:pt x="95" y="39"/>
                      <a:pt x="95" y="39"/>
                    </a:cubicBezTo>
                    <a:cubicBezTo>
                      <a:pt x="93" y="37"/>
                      <a:pt x="93" y="37"/>
                      <a:pt x="93" y="37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88" y="32"/>
                      <a:pt x="88" y="32"/>
                      <a:pt x="88" y="32"/>
                    </a:cubicBezTo>
                    <a:cubicBezTo>
                      <a:pt x="88" y="33"/>
                      <a:pt x="88" y="33"/>
                      <a:pt x="88" y="33"/>
                    </a:cubicBezTo>
                    <a:cubicBezTo>
                      <a:pt x="86" y="32"/>
                      <a:pt x="86" y="32"/>
                      <a:pt x="86" y="32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82" y="27"/>
                      <a:pt x="82" y="27"/>
                      <a:pt x="82" y="27"/>
                    </a:cubicBezTo>
                    <a:cubicBezTo>
                      <a:pt x="80" y="28"/>
                      <a:pt x="80" y="28"/>
                      <a:pt x="80" y="28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7" y="26"/>
                      <a:pt x="77" y="26"/>
                      <a:pt x="77" y="26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7" y="20"/>
                      <a:pt x="67" y="20"/>
                      <a:pt x="67" y="20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52" y="11"/>
                      <a:pt x="52" y="11"/>
                      <a:pt x="52" y="11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10"/>
                      <a:pt x="46" y="10"/>
                      <a:pt x="46" y="10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20" y="69"/>
                      <a:pt x="20" y="69"/>
                      <a:pt x="20" y="69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9" y="76"/>
                      <a:pt x="19" y="76"/>
                      <a:pt x="19" y="76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20" y="78"/>
                      <a:pt x="20" y="78"/>
                      <a:pt x="20" y="78"/>
                    </a:cubicBezTo>
                    <a:cubicBezTo>
                      <a:pt x="19" y="79"/>
                      <a:pt x="19" y="79"/>
                      <a:pt x="19" y="79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20" y="83"/>
                      <a:pt x="20" y="83"/>
                      <a:pt x="20" y="83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3" y="86"/>
                      <a:pt x="23" y="86"/>
                      <a:pt x="23" y="86"/>
                    </a:cubicBezTo>
                    <a:cubicBezTo>
                      <a:pt x="22" y="86"/>
                      <a:pt x="22" y="86"/>
                      <a:pt x="22" y="86"/>
                    </a:cubicBezTo>
                    <a:cubicBezTo>
                      <a:pt x="23" y="90"/>
                      <a:pt x="23" y="90"/>
                      <a:pt x="23" y="90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6" y="93"/>
                      <a:pt x="26" y="93"/>
                      <a:pt x="26" y="93"/>
                    </a:cubicBezTo>
                    <a:cubicBezTo>
                      <a:pt x="26" y="96"/>
                      <a:pt x="26" y="96"/>
                      <a:pt x="26" y="96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4" y="101"/>
                      <a:pt x="24" y="101"/>
                      <a:pt x="24" y="101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30" y="107"/>
                      <a:pt x="30" y="107"/>
                      <a:pt x="30" y="107"/>
                    </a:cubicBezTo>
                    <a:cubicBezTo>
                      <a:pt x="34" y="112"/>
                      <a:pt x="34" y="112"/>
                      <a:pt x="34" y="112"/>
                    </a:cubicBezTo>
                    <a:cubicBezTo>
                      <a:pt x="35" y="114"/>
                      <a:pt x="35" y="114"/>
                      <a:pt x="35" y="114"/>
                    </a:cubicBezTo>
                    <a:cubicBezTo>
                      <a:pt x="32" y="121"/>
                      <a:pt x="32" y="121"/>
                      <a:pt x="32" y="121"/>
                    </a:cubicBezTo>
                    <a:cubicBezTo>
                      <a:pt x="29" y="127"/>
                      <a:pt x="29" y="127"/>
                      <a:pt x="29" y="127"/>
                    </a:cubicBezTo>
                    <a:cubicBezTo>
                      <a:pt x="27" y="131"/>
                      <a:pt x="27" y="131"/>
                      <a:pt x="27" y="131"/>
                    </a:cubicBezTo>
                    <a:cubicBezTo>
                      <a:pt x="24" y="135"/>
                      <a:pt x="24" y="135"/>
                      <a:pt x="24" y="135"/>
                    </a:cubicBezTo>
                    <a:cubicBezTo>
                      <a:pt x="22" y="139"/>
                      <a:pt x="22" y="139"/>
                      <a:pt x="22" y="139"/>
                    </a:cubicBezTo>
                    <a:cubicBezTo>
                      <a:pt x="20" y="140"/>
                      <a:pt x="20" y="140"/>
                      <a:pt x="20" y="140"/>
                    </a:cubicBezTo>
                    <a:cubicBezTo>
                      <a:pt x="16" y="144"/>
                      <a:pt x="16" y="144"/>
                      <a:pt x="16" y="144"/>
                    </a:cubicBezTo>
                    <a:cubicBezTo>
                      <a:pt x="16" y="146"/>
                      <a:pt x="16" y="146"/>
                      <a:pt x="16" y="146"/>
                    </a:cubicBezTo>
                    <a:cubicBezTo>
                      <a:pt x="16" y="146"/>
                      <a:pt x="16" y="146"/>
                      <a:pt x="16" y="146"/>
                    </a:cubicBezTo>
                    <a:cubicBezTo>
                      <a:pt x="16" y="146"/>
                      <a:pt x="16" y="146"/>
                      <a:pt x="17" y="146"/>
                    </a:cubicBezTo>
                    <a:cubicBezTo>
                      <a:pt x="17" y="146"/>
                      <a:pt x="19" y="145"/>
                      <a:pt x="19" y="145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0" y="145"/>
                      <a:pt x="20" y="145"/>
                      <a:pt x="20" y="145"/>
                    </a:cubicBezTo>
                    <a:cubicBezTo>
                      <a:pt x="20" y="146"/>
                      <a:pt x="20" y="146"/>
                      <a:pt x="20" y="146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18" y="146"/>
                      <a:pt x="18" y="146"/>
                      <a:pt x="18" y="146"/>
                    </a:cubicBezTo>
                    <a:cubicBezTo>
                      <a:pt x="18" y="148"/>
                      <a:pt x="18" y="148"/>
                      <a:pt x="18" y="148"/>
                    </a:cubicBezTo>
                    <a:cubicBezTo>
                      <a:pt x="20" y="150"/>
                      <a:pt x="20" y="150"/>
                      <a:pt x="20" y="150"/>
                    </a:cubicBezTo>
                    <a:cubicBezTo>
                      <a:pt x="22" y="150"/>
                      <a:pt x="22" y="150"/>
                      <a:pt x="22" y="150"/>
                    </a:cubicBezTo>
                    <a:cubicBezTo>
                      <a:pt x="23" y="152"/>
                      <a:pt x="23" y="152"/>
                      <a:pt x="23" y="152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8" y="151"/>
                      <a:pt x="28" y="151"/>
                      <a:pt x="28" y="151"/>
                    </a:cubicBezTo>
                    <a:cubicBezTo>
                      <a:pt x="29" y="153"/>
                      <a:pt x="29" y="153"/>
                      <a:pt x="29" y="153"/>
                    </a:cubicBezTo>
                    <a:cubicBezTo>
                      <a:pt x="28" y="155"/>
                      <a:pt x="28" y="155"/>
                      <a:pt x="28" y="155"/>
                    </a:cubicBezTo>
                    <a:cubicBezTo>
                      <a:pt x="25" y="154"/>
                      <a:pt x="25" y="154"/>
                      <a:pt x="25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4" y="156"/>
                      <a:pt x="24" y="156"/>
                      <a:pt x="24" y="156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0" y="156"/>
                      <a:pt x="20" y="156"/>
                      <a:pt x="20" y="156"/>
                    </a:cubicBezTo>
                    <a:cubicBezTo>
                      <a:pt x="19" y="157"/>
                      <a:pt x="19" y="157"/>
                      <a:pt x="19" y="157"/>
                    </a:cubicBezTo>
                    <a:cubicBezTo>
                      <a:pt x="19" y="159"/>
                      <a:pt x="19" y="159"/>
                      <a:pt x="19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7" y="158"/>
                      <a:pt x="17" y="158"/>
                      <a:pt x="17" y="158"/>
                    </a:cubicBezTo>
                    <a:cubicBezTo>
                      <a:pt x="16" y="158"/>
                      <a:pt x="16" y="158"/>
                      <a:pt x="16" y="158"/>
                    </a:cubicBezTo>
                    <a:cubicBezTo>
                      <a:pt x="16" y="159"/>
                      <a:pt x="16" y="159"/>
                      <a:pt x="16" y="159"/>
                    </a:cubicBezTo>
                    <a:cubicBezTo>
                      <a:pt x="17" y="161"/>
                      <a:pt x="17" y="161"/>
                      <a:pt x="17" y="161"/>
                    </a:cubicBezTo>
                    <a:cubicBezTo>
                      <a:pt x="16" y="163"/>
                      <a:pt x="16" y="163"/>
                      <a:pt x="16" y="163"/>
                    </a:cubicBezTo>
                    <a:cubicBezTo>
                      <a:pt x="16" y="163"/>
                      <a:pt x="16" y="163"/>
                      <a:pt x="16" y="163"/>
                    </a:cubicBezTo>
                    <a:cubicBezTo>
                      <a:pt x="17" y="164"/>
                      <a:pt x="17" y="164"/>
                      <a:pt x="17" y="164"/>
                    </a:cubicBezTo>
                    <a:cubicBezTo>
                      <a:pt x="17" y="164"/>
                      <a:pt x="17" y="164"/>
                      <a:pt x="17" y="164"/>
                    </a:cubicBezTo>
                    <a:cubicBezTo>
                      <a:pt x="17" y="165"/>
                      <a:pt x="17" y="165"/>
                      <a:pt x="17" y="165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4" y="170"/>
                      <a:pt x="14" y="170"/>
                      <a:pt x="14" y="170"/>
                    </a:cubicBezTo>
                    <a:cubicBezTo>
                      <a:pt x="13" y="176"/>
                      <a:pt x="13" y="176"/>
                      <a:pt x="13" y="176"/>
                    </a:cubicBezTo>
                    <a:cubicBezTo>
                      <a:pt x="17" y="184"/>
                      <a:pt x="17" y="184"/>
                      <a:pt x="17" y="184"/>
                    </a:cubicBezTo>
                    <a:cubicBezTo>
                      <a:pt x="17" y="186"/>
                      <a:pt x="17" y="186"/>
                      <a:pt x="17" y="186"/>
                    </a:cubicBezTo>
                    <a:cubicBezTo>
                      <a:pt x="16" y="187"/>
                      <a:pt x="16" y="187"/>
                      <a:pt x="16" y="187"/>
                    </a:cubicBezTo>
                    <a:cubicBezTo>
                      <a:pt x="16" y="188"/>
                      <a:pt x="16" y="188"/>
                      <a:pt x="16" y="188"/>
                    </a:cubicBezTo>
                    <a:cubicBezTo>
                      <a:pt x="15" y="190"/>
                      <a:pt x="15" y="190"/>
                      <a:pt x="15" y="190"/>
                    </a:cubicBezTo>
                    <a:cubicBezTo>
                      <a:pt x="17" y="191"/>
                      <a:pt x="17" y="191"/>
                      <a:pt x="17" y="191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3"/>
                      <a:pt x="17" y="193"/>
                      <a:pt x="17" y="193"/>
                    </a:cubicBezTo>
                    <a:cubicBezTo>
                      <a:pt x="17" y="194"/>
                      <a:pt x="17" y="194"/>
                      <a:pt x="17" y="194"/>
                    </a:cubicBezTo>
                    <a:cubicBezTo>
                      <a:pt x="18" y="195"/>
                      <a:pt x="18" y="195"/>
                      <a:pt x="18" y="195"/>
                    </a:cubicBezTo>
                    <a:cubicBezTo>
                      <a:pt x="18" y="196"/>
                      <a:pt x="18" y="196"/>
                      <a:pt x="18" y="196"/>
                    </a:cubicBezTo>
                    <a:cubicBezTo>
                      <a:pt x="19" y="199"/>
                      <a:pt x="19" y="199"/>
                      <a:pt x="19" y="199"/>
                    </a:cubicBezTo>
                    <a:cubicBezTo>
                      <a:pt x="19" y="199"/>
                      <a:pt x="19" y="199"/>
                      <a:pt x="19" y="199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1" y="204"/>
                      <a:pt x="21" y="204"/>
                      <a:pt x="21" y="204"/>
                    </a:cubicBezTo>
                    <a:cubicBezTo>
                      <a:pt x="22" y="206"/>
                      <a:pt x="22" y="206"/>
                      <a:pt x="22" y="206"/>
                    </a:cubicBezTo>
                    <a:cubicBezTo>
                      <a:pt x="22" y="206"/>
                      <a:pt x="22" y="206"/>
                      <a:pt x="22" y="206"/>
                    </a:cubicBezTo>
                    <a:cubicBezTo>
                      <a:pt x="24" y="207"/>
                      <a:pt x="24" y="207"/>
                      <a:pt x="24" y="207"/>
                    </a:cubicBezTo>
                    <a:cubicBezTo>
                      <a:pt x="26" y="206"/>
                      <a:pt x="26" y="206"/>
                      <a:pt x="26" y="206"/>
                    </a:cubicBezTo>
                    <a:cubicBezTo>
                      <a:pt x="28" y="209"/>
                      <a:pt x="28" y="209"/>
                      <a:pt x="28" y="209"/>
                    </a:cubicBezTo>
                    <a:cubicBezTo>
                      <a:pt x="30" y="208"/>
                      <a:pt x="30" y="208"/>
                      <a:pt x="30" y="208"/>
                    </a:cubicBezTo>
                    <a:cubicBezTo>
                      <a:pt x="32" y="208"/>
                      <a:pt x="32" y="208"/>
                      <a:pt x="32" y="208"/>
                    </a:cubicBezTo>
                    <a:cubicBezTo>
                      <a:pt x="33" y="211"/>
                      <a:pt x="33" y="211"/>
                      <a:pt x="33" y="211"/>
                    </a:cubicBezTo>
                    <a:cubicBezTo>
                      <a:pt x="36" y="209"/>
                      <a:pt x="36" y="209"/>
                      <a:pt x="36" y="209"/>
                    </a:cubicBezTo>
                    <a:cubicBezTo>
                      <a:pt x="38" y="208"/>
                      <a:pt x="38" y="208"/>
                      <a:pt x="38" y="208"/>
                    </a:cubicBezTo>
                    <a:cubicBezTo>
                      <a:pt x="39" y="209"/>
                      <a:pt x="39" y="209"/>
                      <a:pt x="39" y="209"/>
                    </a:cubicBezTo>
                    <a:cubicBezTo>
                      <a:pt x="41" y="209"/>
                      <a:pt x="41" y="209"/>
                      <a:pt x="41" y="209"/>
                    </a:cubicBezTo>
                    <a:cubicBezTo>
                      <a:pt x="44" y="211"/>
                      <a:pt x="44" y="211"/>
                      <a:pt x="44" y="211"/>
                    </a:cubicBezTo>
                    <a:cubicBezTo>
                      <a:pt x="45" y="213"/>
                      <a:pt x="45" y="213"/>
                      <a:pt x="45" y="213"/>
                    </a:cubicBezTo>
                    <a:cubicBezTo>
                      <a:pt x="44" y="215"/>
                      <a:pt x="44" y="215"/>
                      <a:pt x="44" y="215"/>
                    </a:cubicBezTo>
                    <a:cubicBezTo>
                      <a:pt x="46" y="217"/>
                      <a:pt x="46" y="217"/>
                      <a:pt x="46" y="217"/>
                    </a:cubicBezTo>
                    <a:cubicBezTo>
                      <a:pt x="46" y="220"/>
                      <a:pt x="46" y="220"/>
                      <a:pt x="46" y="220"/>
                    </a:cubicBezTo>
                    <a:cubicBezTo>
                      <a:pt x="48" y="222"/>
                      <a:pt x="48" y="222"/>
                      <a:pt x="48" y="222"/>
                    </a:cubicBezTo>
                    <a:cubicBezTo>
                      <a:pt x="49" y="224"/>
                      <a:pt x="49" y="224"/>
                      <a:pt x="49" y="224"/>
                    </a:cubicBezTo>
                    <a:cubicBezTo>
                      <a:pt x="51" y="227"/>
                      <a:pt x="51" y="227"/>
                      <a:pt x="51" y="227"/>
                    </a:cubicBezTo>
                    <a:cubicBezTo>
                      <a:pt x="53" y="229"/>
                      <a:pt x="53" y="229"/>
                      <a:pt x="53" y="229"/>
                    </a:cubicBezTo>
                    <a:cubicBezTo>
                      <a:pt x="54" y="232"/>
                      <a:pt x="54" y="232"/>
                      <a:pt x="54" y="232"/>
                    </a:cubicBezTo>
                    <a:cubicBezTo>
                      <a:pt x="57" y="232"/>
                      <a:pt x="57" y="232"/>
                      <a:pt x="57" y="232"/>
                    </a:cubicBezTo>
                    <a:cubicBezTo>
                      <a:pt x="60" y="235"/>
                      <a:pt x="60" y="235"/>
                      <a:pt x="60" y="235"/>
                    </a:cubicBezTo>
                    <a:cubicBezTo>
                      <a:pt x="60" y="237"/>
                      <a:pt x="60" y="237"/>
                      <a:pt x="60" y="237"/>
                    </a:cubicBezTo>
                    <a:cubicBezTo>
                      <a:pt x="62" y="238"/>
                      <a:pt x="62" y="238"/>
                      <a:pt x="62" y="238"/>
                    </a:cubicBezTo>
                    <a:cubicBezTo>
                      <a:pt x="61" y="239"/>
                      <a:pt x="61" y="239"/>
                      <a:pt x="61" y="239"/>
                    </a:cubicBezTo>
                    <a:cubicBezTo>
                      <a:pt x="60" y="242"/>
                      <a:pt x="60" y="242"/>
                      <a:pt x="60" y="242"/>
                    </a:cubicBezTo>
                    <a:cubicBezTo>
                      <a:pt x="55" y="243"/>
                      <a:pt x="55" y="243"/>
                      <a:pt x="55" y="243"/>
                    </a:cubicBezTo>
                    <a:cubicBezTo>
                      <a:pt x="53" y="241"/>
                      <a:pt x="53" y="241"/>
                      <a:pt x="53" y="241"/>
                    </a:cubicBezTo>
                    <a:cubicBezTo>
                      <a:pt x="52" y="242"/>
                      <a:pt x="52" y="242"/>
                      <a:pt x="52" y="242"/>
                    </a:cubicBezTo>
                    <a:cubicBezTo>
                      <a:pt x="52" y="245"/>
                      <a:pt x="52" y="245"/>
                      <a:pt x="52" y="245"/>
                    </a:cubicBezTo>
                    <a:cubicBezTo>
                      <a:pt x="54" y="247"/>
                      <a:pt x="54" y="247"/>
                      <a:pt x="54" y="247"/>
                    </a:cubicBezTo>
                    <a:cubicBezTo>
                      <a:pt x="54" y="250"/>
                      <a:pt x="54" y="250"/>
                      <a:pt x="54" y="250"/>
                    </a:cubicBezTo>
                    <a:cubicBezTo>
                      <a:pt x="56" y="252"/>
                      <a:pt x="56" y="252"/>
                      <a:pt x="56" y="252"/>
                    </a:cubicBezTo>
                    <a:cubicBezTo>
                      <a:pt x="56" y="254"/>
                      <a:pt x="56" y="254"/>
                      <a:pt x="56" y="254"/>
                    </a:cubicBezTo>
                    <a:cubicBezTo>
                      <a:pt x="57" y="255"/>
                      <a:pt x="57" y="255"/>
                      <a:pt x="57" y="255"/>
                    </a:cubicBezTo>
                    <a:cubicBezTo>
                      <a:pt x="59" y="254"/>
                      <a:pt x="59" y="254"/>
                      <a:pt x="59" y="254"/>
                    </a:cubicBezTo>
                    <a:cubicBezTo>
                      <a:pt x="59" y="252"/>
                      <a:pt x="59" y="252"/>
                      <a:pt x="59" y="252"/>
                    </a:cubicBezTo>
                    <a:cubicBezTo>
                      <a:pt x="61" y="251"/>
                      <a:pt x="61" y="251"/>
                      <a:pt x="61" y="251"/>
                    </a:cubicBezTo>
                    <a:cubicBezTo>
                      <a:pt x="65" y="253"/>
                      <a:pt x="65" y="253"/>
                      <a:pt x="65" y="253"/>
                    </a:cubicBezTo>
                    <a:cubicBezTo>
                      <a:pt x="70" y="253"/>
                      <a:pt x="70" y="253"/>
                      <a:pt x="70" y="253"/>
                    </a:cubicBezTo>
                    <a:cubicBezTo>
                      <a:pt x="72" y="251"/>
                      <a:pt x="72" y="251"/>
                      <a:pt x="72" y="251"/>
                    </a:cubicBezTo>
                    <a:cubicBezTo>
                      <a:pt x="74" y="252"/>
                      <a:pt x="74" y="252"/>
                      <a:pt x="74" y="252"/>
                    </a:cubicBezTo>
                    <a:cubicBezTo>
                      <a:pt x="75" y="256"/>
                      <a:pt x="75" y="256"/>
                      <a:pt x="75" y="256"/>
                    </a:cubicBezTo>
                    <a:cubicBezTo>
                      <a:pt x="77" y="257"/>
                      <a:pt x="77" y="257"/>
                      <a:pt x="77" y="257"/>
                    </a:cubicBezTo>
                    <a:cubicBezTo>
                      <a:pt x="76" y="259"/>
                      <a:pt x="76" y="259"/>
                      <a:pt x="76" y="259"/>
                    </a:cubicBezTo>
                    <a:cubicBezTo>
                      <a:pt x="78" y="262"/>
                      <a:pt x="78" y="262"/>
                      <a:pt x="78" y="262"/>
                    </a:cubicBezTo>
                    <a:cubicBezTo>
                      <a:pt x="83" y="262"/>
                      <a:pt x="83" y="262"/>
                      <a:pt x="83" y="262"/>
                    </a:cubicBezTo>
                    <a:cubicBezTo>
                      <a:pt x="85" y="263"/>
                      <a:pt x="85" y="263"/>
                      <a:pt x="85" y="263"/>
                    </a:cubicBezTo>
                    <a:cubicBezTo>
                      <a:pt x="85" y="265"/>
                      <a:pt x="85" y="265"/>
                      <a:pt x="85" y="265"/>
                    </a:cubicBezTo>
                    <a:cubicBezTo>
                      <a:pt x="87" y="265"/>
                      <a:pt x="87" y="265"/>
                      <a:pt x="87" y="265"/>
                    </a:cubicBezTo>
                    <a:cubicBezTo>
                      <a:pt x="87" y="268"/>
                      <a:pt x="87" y="268"/>
                      <a:pt x="87" y="268"/>
                    </a:cubicBezTo>
                    <a:cubicBezTo>
                      <a:pt x="88" y="271"/>
                      <a:pt x="88" y="271"/>
                      <a:pt x="88" y="271"/>
                    </a:cubicBezTo>
                    <a:cubicBezTo>
                      <a:pt x="92" y="274"/>
                      <a:pt x="92" y="274"/>
                      <a:pt x="92" y="274"/>
                    </a:cubicBezTo>
                    <a:cubicBezTo>
                      <a:pt x="93" y="273"/>
                      <a:pt x="93" y="273"/>
                      <a:pt x="93" y="273"/>
                    </a:cubicBezTo>
                    <a:cubicBezTo>
                      <a:pt x="96" y="274"/>
                      <a:pt x="96" y="274"/>
                      <a:pt x="96" y="274"/>
                    </a:cubicBezTo>
                    <a:cubicBezTo>
                      <a:pt x="98" y="273"/>
                      <a:pt x="98" y="273"/>
                      <a:pt x="98" y="273"/>
                    </a:cubicBezTo>
                    <a:cubicBezTo>
                      <a:pt x="100" y="274"/>
                      <a:pt x="100" y="274"/>
                      <a:pt x="100" y="274"/>
                    </a:cubicBezTo>
                    <a:cubicBezTo>
                      <a:pt x="103" y="271"/>
                      <a:pt x="103" y="271"/>
                      <a:pt x="103" y="271"/>
                    </a:cubicBezTo>
                    <a:cubicBezTo>
                      <a:pt x="104" y="271"/>
                      <a:pt x="104" y="271"/>
                      <a:pt x="104" y="271"/>
                    </a:cubicBezTo>
                    <a:cubicBezTo>
                      <a:pt x="106" y="276"/>
                      <a:pt x="106" y="276"/>
                      <a:pt x="106" y="276"/>
                    </a:cubicBezTo>
                    <a:cubicBezTo>
                      <a:pt x="109" y="277"/>
                      <a:pt x="109" y="277"/>
                      <a:pt x="109" y="277"/>
                    </a:cubicBezTo>
                    <a:cubicBezTo>
                      <a:pt x="110" y="279"/>
                      <a:pt x="110" y="279"/>
                      <a:pt x="110" y="279"/>
                    </a:cubicBezTo>
                    <a:cubicBezTo>
                      <a:pt x="111" y="278"/>
                      <a:pt x="111" y="278"/>
                      <a:pt x="111" y="278"/>
                    </a:cubicBezTo>
                    <a:cubicBezTo>
                      <a:pt x="114" y="279"/>
                      <a:pt x="114" y="279"/>
                      <a:pt x="114" y="279"/>
                    </a:cubicBezTo>
                    <a:cubicBezTo>
                      <a:pt x="117" y="279"/>
                      <a:pt x="117" y="279"/>
                      <a:pt x="117" y="279"/>
                    </a:cubicBezTo>
                    <a:cubicBezTo>
                      <a:pt x="118" y="280"/>
                      <a:pt x="118" y="280"/>
                      <a:pt x="118" y="280"/>
                    </a:cubicBezTo>
                    <a:cubicBezTo>
                      <a:pt x="120" y="279"/>
                      <a:pt x="120" y="279"/>
                      <a:pt x="120" y="279"/>
                    </a:cubicBezTo>
                    <a:cubicBezTo>
                      <a:pt x="122" y="281"/>
                      <a:pt x="122" y="281"/>
                      <a:pt x="122" y="281"/>
                    </a:cubicBezTo>
                    <a:cubicBezTo>
                      <a:pt x="125" y="281"/>
                      <a:pt x="125" y="281"/>
                      <a:pt x="125" y="281"/>
                    </a:cubicBezTo>
                    <a:cubicBezTo>
                      <a:pt x="126" y="280"/>
                      <a:pt x="126" y="280"/>
                      <a:pt x="126" y="280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28" y="283"/>
                      <a:pt x="128" y="283"/>
                      <a:pt x="128" y="283"/>
                    </a:cubicBezTo>
                    <a:cubicBezTo>
                      <a:pt x="128" y="285"/>
                      <a:pt x="128" y="285"/>
                      <a:pt x="128" y="285"/>
                    </a:cubicBezTo>
                    <a:cubicBezTo>
                      <a:pt x="127" y="287"/>
                      <a:pt x="127" y="287"/>
                      <a:pt x="127" y="287"/>
                    </a:cubicBezTo>
                    <a:cubicBezTo>
                      <a:pt x="125" y="287"/>
                      <a:pt x="125" y="287"/>
                      <a:pt x="125" y="287"/>
                    </a:cubicBezTo>
                    <a:cubicBezTo>
                      <a:pt x="125" y="291"/>
                      <a:pt x="125" y="291"/>
                      <a:pt x="125" y="291"/>
                    </a:cubicBezTo>
                    <a:cubicBezTo>
                      <a:pt x="127" y="293"/>
                      <a:pt x="127" y="293"/>
                      <a:pt x="127" y="293"/>
                    </a:cubicBezTo>
                    <a:cubicBezTo>
                      <a:pt x="127" y="295"/>
                      <a:pt x="127" y="295"/>
                      <a:pt x="127" y="295"/>
                    </a:cubicBezTo>
                    <a:cubicBezTo>
                      <a:pt x="126" y="299"/>
                      <a:pt x="126" y="299"/>
                      <a:pt x="126" y="299"/>
                    </a:cubicBezTo>
                    <a:cubicBezTo>
                      <a:pt x="127" y="301"/>
                      <a:pt x="127" y="301"/>
                      <a:pt x="127" y="301"/>
                    </a:cubicBezTo>
                    <a:cubicBezTo>
                      <a:pt x="125" y="302"/>
                      <a:pt x="125" y="302"/>
                      <a:pt x="125" y="302"/>
                    </a:cubicBezTo>
                    <a:cubicBezTo>
                      <a:pt x="121" y="302"/>
                      <a:pt x="121" y="302"/>
                      <a:pt x="121" y="302"/>
                    </a:cubicBezTo>
                    <a:cubicBezTo>
                      <a:pt x="119" y="305"/>
                      <a:pt x="119" y="305"/>
                      <a:pt x="119" y="305"/>
                    </a:cubicBezTo>
                    <a:cubicBezTo>
                      <a:pt x="118" y="306"/>
                      <a:pt x="118" y="306"/>
                      <a:pt x="118" y="306"/>
                    </a:cubicBezTo>
                    <a:cubicBezTo>
                      <a:pt x="117" y="310"/>
                      <a:pt x="117" y="310"/>
                      <a:pt x="117" y="310"/>
                    </a:cubicBezTo>
                    <a:cubicBezTo>
                      <a:pt x="117" y="310"/>
                      <a:pt x="117" y="310"/>
                      <a:pt x="117" y="310"/>
                    </a:cubicBezTo>
                    <a:cubicBezTo>
                      <a:pt x="118" y="310"/>
                      <a:pt x="118" y="310"/>
                      <a:pt x="118" y="310"/>
                    </a:cubicBezTo>
                    <a:cubicBezTo>
                      <a:pt x="119" y="310"/>
                      <a:pt x="119" y="310"/>
                      <a:pt x="119" y="310"/>
                    </a:cubicBezTo>
                    <a:cubicBezTo>
                      <a:pt x="121" y="309"/>
                      <a:pt x="121" y="309"/>
                      <a:pt x="121" y="309"/>
                    </a:cubicBezTo>
                    <a:cubicBezTo>
                      <a:pt x="124" y="309"/>
                      <a:pt x="124" y="309"/>
                      <a:pt x="124" y="309"/>
                    </a:cubicBezTo>
                    <a:cubicBezTo>
                      <a:pt x="124" y="309"/>
                      <a:pt x="124" y="309"/>
                      <a:pt x="124" y="309"/>
                    </a:cubicBezTo>
                    <a:cubicBezTo>
                      <a:pt x="124" y="311"/>
                      <a:pt x="124" y="311"/>
                      <a:pt x="124" y="311"/>
                    </a:cubicBezTo>
                    <a:cubicBezTo>
                      <a:pt x="119" y="313"/>
                      <a:pt x="119" y="313"/>
                      <a:pt x="119" y="313"/>
                    </a:cubicBezTo>
                    <a:cubicBezTo>
                      <a:pt x="117" y="315"/>
                      <a:pt x="117" y="315"/>
                      <a:pt x="117" y="315"/>
                    </a:cubicBezTo>
                    <a:cubicBezTo>
                      <a:pt x="118" y="315"/>
                      <a:pt x="118" y="315"/>
                      <a:pt x="118" y="315"/>
                    </a:cubicBezTo>
                    <a:cubicBezTo>
                      <a:pt x="119" y="315"/>
                      <a:pt x="119" y="315"/>
                      <a:pt x="119" y="315"/>
                    </a:cubicBezTo>
                    <a:cubicBezTo>
                      <a:pt x="118" y="317"/>
                      <a:pt x="118" y="317"/>
                      <a:pt x="118" y="317"/>
                    </a:cubicBezTo>
                    <a:cubicBezTo>
                      <a:pt x="116" y="316"/>
                      <a:pt x="116" y="316"/>
                      <a:pt x="116" y="316"/>
                    </a:cubicBezTo>
                    <a:cubicBezTo>
                      <a:pt x="113" y="317"/>
                      <a:pt x="113" y="317"/>
                      <a:pt x="113" y="317"/>
                    </a:cubicBezTo>
                    <a:cubicBezTo>
                      <a:pt x="114" y="319"/>
                      <a:pt x="114" y="319"/>
                      <a:pt x="114" y="319"/>
                    </a:cubicBezTo>
                    <a:cubicBezTo>
                      <a:pt x="115" y="321"/>
                      <a:pt x="115" y="321"/>
                      <a:pt x="115" y="321"/>
                    </a:cubicBezTo>
                    <a:cubicBezTo>
                      <a:pt x="116" y="320"/>
                      <a:pt x="116" y="320"/>
                      <a:pt x="116" y="320"/>
                    </a:cubicBezTo>
                    <a:cubicBezTo>
                      <a:pt x="117" y="321"/>
                      <a:pt x="117" y="321"/>
                      <a:pt x="117" y="321"/>
                    </a:cubicBezTo>
                    <a:cubicBezTo>
                      <a:pt x="119" y="321"/>
                      <a:pt x="119" y="321"/>
                      <a:pt x="119" y="321"/>
                    </a:cubicBezTo>
                    <a:cubicBezTo>
                      <a:pt x="119" y="322"/>
                      <a:pt x="119" y="322"/>
                      <a:pt x="119" y="322"/>
                    </a:cubicBezTo>
                    <a:cubicBezTo>
                      <a:pt x="118" y="322"/>
                      <a:pt x="118" y="322"/>
                      <a:pt x="118" y="322"/>
                    </a:cubicBezTo>
                    <a:cubicBezTo>
                      <a:pt x="117" y="323"/>
                      <a:pt x="117" y="323"/>
                      <a:pt x="117" y="323"/>
                    </a:cubicBezTo>
                    <a:cubicBezTo>
                      <a:pt x="116" y="323"/>
                      <a:pt x="116" y="323"/>
                      <a:pt x="116" y="323"/>
                    </a:cubicBezTo>
                    <a:cubicBezTo>
                      <a:pt x="115" y="324"/>
                      <a:pt x="115" y="324"/>
                      <a:pt x="115" y="324"/>
                    </a:cubicBezTo>
                    <a:cubicBezTo>
                      <a:pt x="115" y="324"/>
                      <a:pt x="115" y="324"/>
                      <a:pt x="115" y="324"/>
                    </a:cubicBezTo>
                    <a:cubicBezTo>
                      <a:pt x="113" y="326"/>
                      <a:pt x="113" y="326"/>
                      <a:pt x="113" y="326"/>
                    </a:cubicBezTo>
                    <a:cubicBezTo>
                      <a:pt x="113" y="328"/>
                      <a:pt x="113" y="328"/>
                      <a:pt x="113" y="328"/>
                    </a:cubicBezTo>
                    <a:cubicBezTo>
                      <a:pt x="114" y="329"/>
                      <a:pt x="114" y="329"/>
                      <a:pt x="114" y="329"/>
                    </a:cubicBezTo>
                    <a:cubicBezTo>
                      <a:pt x="113" y="331"/>
                      <a:pt x="113" y="331"/>
                      <a:pt x="113" y="331"/>
                    </a:cubicBezTo>
                    <a:cubicBezTo>
                      <a:pt x="112" y="331"/>
                      <a:pt x="112" y="331"/>
                      <a:pt x="112" y="331"/>
                    </a:cubicBezTo>
                    <a:cubicBezTo>
                      <a:pt x="111" y="331"/>
                      <a:pt x="111" y="331"/>
                      <a:pt x="111" y="331"/>
                    </a:cubicBezTo>
                    <a:cubicBezTo>
                      <a:pt x="110" y="330"/>
                      <a:pt x="110" y="330"/>
                      <a:pt x="110" y="330"/>
                    </a:cubicBezTo>
                    <a:cubicBezTo>
                      <a:pt x="108" y="330"/>
                      <a:pt x="108" y="330"/>
                      <a:pt x="108" y="330"/>
                    </a:cubicBezTo>
                    <a:cubicBezTo>
                      <a:pt x="108" y="331"/>
                      <a:pt x="108" y="331"/>
                      <a:pt x="108" y="331"/>
                    </a:cubicBezTo>
                    <a:cubicBezTo>
                      <a:pt x="109" y="332"/>
                      <a:pt x="109" y="332"/>
                      <a:pt x="109" y="332"/>
                    </a:cubicBezTo>
                    <a:cubicBezTo>
                      <a:pt x="107" y="332"/>
                      <a:pt x="107" y="332"/>
                      <a:pt x="107" y="332"/>
                    </a:cubicBezTo>
                    <a:cubicBezTo>
                      <a:pt x="106" y="333"/>
                      <a:pt x="106" y="333"/>
                      <a:pt x="106" y="333"/>
                    </a:cubicBezTo>
                    <a:cubicBezTo>
                      <a:pt x="108" y="334"/>
                      <a:pt x="108" y="334"/>
                      <a:pt x="108" y="334"/>
                    </a:cubicBezTo>
                    <a:cubicBezTo>
                      <a:pt x="109" y="334"/>
                      <a:pt x="109" y="334"/>
                      <a:pt x="109" y="334"/>
                    </a:cubicBezTo>
                    <a:cubicBezTo>
                      <a:pt x="112" y="336"/>
                      <a:pt x="112" y="336"/>
                      <a:pt x="112" y="336"/>
                    </a:cubicBezTo>
                    <a:cubicBezTo>
                      <a:pt x="112" y="337"/>
                      <a:pt x="112" y="337"/>
                      <a:pt x="112" y="337"/>
                    </a:cubicBezTo>
                    <a:cubicBezTo>
                      <a:pt x="114" y="339"/>
                      <a:pt x="114" y="339"/>
                      <a:pt x="114" y="339"/>
                    </a:cubicBezTo>
                    <a:cubicBezTo>
                      <a:pt x="117" y="339"/>
                      <a:pt x="117" y="339"/>
                      <a:pt x="117" y="339"/>
                    </a:cubicBezTo>
                    <a:cubicBezTo>
                      <a:pt x="120" y="341"/>
                      <a:pt x="120" y="341"/>
                      <a:pt x="120" y="341"/>
                    </a:cubicBezTo>
                    <a:cubicBezTo>
                      <a:pt x="123" y="341"/>
                      <a:pt x="123" y="341"/>
                      <a:pt x="123" y="341"/>
                    </a:cubicBezTo>
                    <a:cubicBezTo>
                      <a:pt x="128" y="345"/>
                      <a:pt x="128" y="345"/>
                      <a:pt x="128" y="345"/>
                    </a:cubicBezTo>
                    <a:cubicBezTo>
                      <a:pt x="129" y="348"/>
                      <a:pt x="129" y="348"/>
                      <a:pt x="129" y="348"/>
                    </a:cubicBezTo>
                    <a:cubicBezTo>
                      <a:pt x="131" y="348"/>
                      <a:pt x="131" y="348"/>
                      <a:pt x="131" y="348"/>
                    </a:cubicBezTo>
                    <a:cubicBezTo>
                      <a:pt x="132" y="349"/>
                      <a:pt x="132" y="349"/>
                      <a:pt x="132" y="349"/>
                    </a:cubicBezTo>
                    <a:cubicBezTo>
                      <a:pt x="133" y="350"/>
                      <a:pt x="133" y="350"/>
                      <a:pt x="133" y="350"/>
                    </a:cubicBezTo>
                    <a:cubicBezTo>
                      <a:pt x="134" y="350"/>
                      <a:pt x="134" y="350"/>
                      <a:pt x="134" y="350"/>
                    </a:cubicBezTo>
                    <a:cubicBezTo>
                      <a:pt x="135" y="352"/>
                      <a:pt x="135" y="352"/>
                      <a:pt x="135" y="352"/>
                    </a:cubicBezTo>
                    <a:cubicBezTo>
                      <a:pt x="137" y="352"/>
                      <a:pt x="137" y="352"/>
                      <a:pt x="137" y="352"/>
                    </a:cubicBezTo>
                    <a:cubicBezTo>
                      <a:pt x="137" y="352"/>
                      <a:pt x="137" y="352"/>
                      <a:pt x="137" y="352"/>
                    </a:cubicBezTo>
                    <a:cubicBezTo>
                      <a:pt x="139" y="354"/>
                      <a:pt x="139" y="354"/>
                      <a:pt x="139" y="354"/>
                    </a:cubicBezTo>
                    <a:cubicBezTo>
                      <a:pt x="141" y="355"/>
                      <a:pt x="141" y="355"/>
                      <a:pt x="141" y="355"/>
                    </a:cubicBezTo>
                    <a:cubicBezTo>
                      <a:pt x="141" y="355"/>
                      <a:pt x="141" y="355"/>
                      <a:pt x="141" y="355"/>
                    </a:cubicBezTo>
                    <a:cubicBezTo>
                      <a:pt x="142" y="355"/>
                      <a:pt x="142" y="355"/>
                      <a:pt x="142" y="355"/>
                    </a:cubicBezTo>
                    <a:cubicBezTo>
                      <a:pt x="145" y="356"/>
                      <a:pt x="145" y="356"/>
                      <a:pt x="145" y="356"/>
                    </a:cubicBezTo>
                    <a:cubicBezTo>
                      <a:pt x="145" y="358"/>
                      <a:pt x="145" y="358"/>
                      <a:pt x="145" y="358"/>
                    </a:cubicBezTo>
                    <a:cubicBezTo>
                      <a:pt x="147" y="358"/>
                      <a:pt x="147" y="358"/>
                      <a:pt x="147" y="358"/>
                    </a:cubicBezTo>
                    <a:cubicBezTo>
                      <a:pt x="149" y="361"/>
                      <a:pt x="149" y="361"/>
                      <a:pt x="149" y="361"/>
                    </a:cubicBezTo>
                    <a:cubicBezTo>
                      <a:pt x="150" y="362"/>
                      <a:pt x="150" y="362"/>
                      <a:pt x="150" y="362"/>
                    </a:cubicBezTo>
                    <a:cubicBezTo>
                      <a:pt x="150" y="366"/>
                      <a:pt x="150" y="366"/>
                      <a:pt x="150" y="366"/>
                    </a:cubicBezTo>
                    <a:cubicBezTo>
                      <a:pt x="152" y="369"/>
                      <a:pt x="152" y="369"/>
                      <a:pt x="152" y="369"/>
                    </a:cubicBezTo>
                    <a:cubicBezTo>
                      <a:pt x="151" y="370"/>
                      <a:pt x="151" y="370"/>
                      <a:pt x="151" y="370"/>
                    </a:cubicBezTo>
                    <a:cubicBezTo>
                      <a:pt x="152" y="371"/>
                      <a:pt x="152" y="371"/>
                      <a:pt x="152" y="371"/>
                    </a:cubicBezTo>
                    <a:cubicBezTo>
                      <a:pt x="151" y="371"/>
                      <a:pt x="151" y="371"/>
                      <a:pt x="151" y="371"/>
                    </a:cubicBezTo>
                    <a:cubicBezTo>
                      <a:pt x="151" y="372"/>
                      <a:pt x="151" y="372"/>
                      <a:pt x="151" y="372"/>
                    </a:cubicBezTo>
                    <a:cubicBezTo>
                      <a:pt x="153" y="372"/>
                      <a:pt x="153" y="372"/>
                      <a:pt x="153" y="372"/>
                    </a:cubicBezTo>
                    <a:cubicBezTo>
                      <a:pt x="153" y="373"/>
                      <a:pt x="153" y="373"/>
                      <a:pt x="153" y="373"/>
                    </a:cubicBezTo>
                    <a:cubicBezTo>
                      <a:pt x="154" y="374"/>
                      <a:pt x="154" y="374"/>
                      <a:pt x="154" y="374"/>
                    </a:cubicBezTo>
                    <a:cubicBezTo>
                      <a:pt x="155" y="372"/>
                      <a:pt x="155" y="372"/>
                      <a:pt x="155" y="372"/>
                    </a:cubicBezTo>
                    <a:cubicBezTo>
                      <a:pt x="157" y="373"/>
                      <a:pt x="157" y="373"/>
                      <a:pt x="157" y="373"/>
                    </a:cubicBezTo>
                    <a:cubicBezTo>
                      <a:pt x="158" y="373"/>
                      <a:pt x="158" y="373"/>
                      <a:pt x="158" y="373"/>
                    </a:cubicBezTo>
                  </a:path>
                </a:pathLst>
              </a:custGeom>
              <a:noFill/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1" name="Line 38"/>
              <p:cNvSpPr>
                <a:spLocks noChangeShapeType="1"/>
              </p:cNvSpPr>
              <p:nvPr/>
            </p:nvSpPr>
            <p:spPr bwMode="auto">
              <a:xfrm>
                <a:off x="6566" y="2645"/>
                <a:ext cx="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2" name="Line 39"/>
              <p:cNvSpPr>
                <a:spLocks noChangeShapeType="1"/>
              </p:cNvSpPr>
              <p:nvPr/>
            </p:nvSpPr>
            <p:spPr bwMode="auto">
              <a:xfrm>
                <a:off x="6566" y="2645"/>
                <a:ext cx="0" cy="0"/>
              </a:xfrm>
              <a:prstGeom prst="line">
                <a:avLst/>
              </a:prstGeom>
              <a:noFill/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3" name="Freeform 40"/>
              <p:cNvSpPr>
                <a:spLocks/>
              </p:cNvSpPr>
              <p:nvPr/>
            </p:nvSpPr>
            <p:spPr bwMode="auto">
              <a:xfrm>
                <a:off x="6610" y="2650"/>
                <a:ext cx="9" cy="10"/>
              </a:xfrm>
              <a:custGeom>
                <a:avLst/>
                <a:gdLst>
                  <a:gd name="T0" fmla="*/ 0 w 9"/>
                  <a:gd name="T1" fmla="*/ 10 h 10"/>
                  <a:gd name="T2" fmla="*/ 0 w 9"/>
                  <a:gd name="T3" fmla="*/ 10 h 10"/>
                  <a:gd name="T4" fmla="*/ 5 w 9"/>
                  <a:gd name="T5" fmla="*/ 5 h 10"/>
                  <a:gd name="T6" fmla="*/ 9 w 9"/>
                  <a:gd name="T7" fmla="*/ 5 h 10"/>
                  <a:gd name="T8" fmla="*/ 9 w 9"/>
                  <a:gd name="T9" fmla="*/ 0 h 10"/>
                  <a:gd name="T10" fmla="*/ 0 w 9"/>
                  <a:gd name="T11" fmla="*/ 5 h 10"/>
                  <a:gd name="T12" fmla="*/ 0 w 9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0" y="10"/>
                    </a:moveTo>
                    <a:lnTo>
                      <a:pt x="0" y="10"/>
                    </a:lnTo>
                    <a:lnTo>
                      <a:pt x="5" y="5"/>
                    </a:lnTo>
                    <a:lnTo>
                      <a:pt x="9" y="5"/>
                    </a:lnTo>
                    <a:lnTo>
                      <a:pt x="9" y="0"/>
                    </a:lnTo>
                    <a:lnTo>
                      <a:pt x="0" y="5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4" name="Freeform 41"/>
              <p:cNvSpPr>
                <a:spLocks/>
              </p:cNvSpPr>
              <p:nvPr/>
            </p:nvSpPr>
            <p:spPr bwMode="auto">
              <a:xfrm>
                <a:off x="6575" y="2590"/>
                <a:ext cx="44" cy="65"/>
              </a:xfrm>
              <a:custGeom>
                <a:avLst/>
                <a:gdLst>
                  <a:gd name="T0" fmla="*/ 0 w 44"/>
                  <a:gd name="T1" fmla="*/ 30 h 65"/>
                  <a:gd name="T2" fmla="*/ 4 w 44"/>
                  <a:gd name="T3" fmla="*/ 35 h 65"/>
                  <a:gd name="T4" fmla="*/ 4 w 44"/>
                  <a:gd name="T5" fmla="*/ 45 h 65"/>
                  <a:gd name="T6" fmla="*/ 8 w 44"/>
                  <a:gd name="T7" fmla="*/ 50 h 65"/>
                  <a:gd name="T8" fmla="*/ 13 w 44"/>
                  <a:gd name="T9" fmla="*/ 50 h 65"/>
                  <a:gd name="T10" fmla="*/ 22 w 44"/>
                  <a:gd name="T11" fmla="*/ 55 h 65"/>
                  <a:gd name="T12" fmla="*/ 22 w 44"/>
                  <a:gd name="T13" fmla="*/ 55 h 65"/>
                  <a:gd name="T14" fmla="*/ 22 w 44"/>
                  <a:gd name="T15" fmla="*/ 60 h 65"/>
                  <a:gd name="T16" fmla="*/ 22 w 44"/>
                  <a:gd name="T17" fmla="*/ 65 h 65"/>
                  <a:gd name="T18" fmla="*/ 31 w 44"/>
                  <a:gd name="T19" fmla="*/ 65 h 65"/>
                  <a:gd name="T20" fmla="*/ 31 w 44"/>
                  <a:gd name="T21" fmla="*/ 60 h 65"/>
                  <a:gd name="T22" fmla="*/ 31 w 44"/>
                  <a:gd name="T23" fmla="*/ 55 h 65"/>
                  <a:gd name="T24" fmla="*/ 40 w 44"/>
                  <a:gd name="T25" fmla="*/ 50 h 65"/>
                  <a:gd name="T26" fmla="*/ 44 w 44"/>
                  <a:gd name="T27" fmla="*/ 45 h 65"/>
                  <a:gd name="T28" fmla="*/ 44 w 44"/>
                  <a:gd name="T29" fmla="*/ 40 h 65"/>
                  <a:gd name="T30" fmla="*/ 35 w 44"/>
                  <a:gd name="T31" fmla="*/ 35 h 65"/>
                  <a:gd name="T32" fmla="*/ 35 w 44"/>
                  <a:gd name="T33" fmla="*/ 35 h 65"/>
                  <a:gd name="T34" fmla="*/ 44 w 44"/>
                  <a:gd name="T35" fmla="*/ 30 h 65"/>
                  <a:gd name="T36" fmla="*/ 44 w 44"/>
                  <a:gd name="T37" fmla="*/ 20 h 65"/>
                  <a:gd name="T38" fmla="*/ 44 w 44"/>
                  <a:gd name="T39" fmla="*/ 10 h 65"/>
                  <a:gd name="T40" fmla="*/ 44 w 44"/>
                  <a:gd name="T41" fmla="*/ 0 h 65"/>
                  <a:gd name="T42" fmla="*/ 35 w 44"/>
                  <a:gd name="T43" fmla="*/ 0 h 65"/>
                  <a:gd name="T44" fmla="*/ 22 w 44"/>
                  <a:gd name="T45" fmla="*/ 5 h 65"/>
                  <a:gd name="T46" fmla="*/ 17 w 44"/>
                  <a:gd name="T47" fmla="*/ 15 h 65"/>
                  <a:gd name="T48" fmla="*/ 22 w 44"/>
                  <a:gd name="T49" fmla="*/ 15 h 65"/>
                  <a:gd name="T50" fmla="*/ 26 w 44"/>
                  <a:gd name="T51" fmla="*/ 20 h 65"/>
                  <a:gd name="T52" fmla="*/ 26 w 44"/>
                  <a:gd name="T53" fmla="*/ 25 h 65"/>
                  <a:gd name="T54" fmla="*/ 22 w 44"/>
                  <a:gd name="T55" fmla="*/ 25 h 65"/>
                  <a:gd name="T56" fmla="*/ 22 w 44"/>
                  <a:gd name="T57" fmla="*/ 25 h 65"/>
                  <a:gd name="T58" fmla="*/ 13 w 44"/>
                  <a:gd name="T59" fmla="*/ 20 h 65"/>
                  <a:gd name="T60" fmla="*/ 13 w 44"/>
                  <a:gd name="T61" fmla="*/ 15 h 65"/>
                  <a:gd name="T62" fmla="*/ 13 w 44"/>
                  <a:gd name="T63" fmla="*/ 10 h 65"/>
                  <a:gd name="T64" fmla="*/ 8 w 44"/>
                  <a:gd name="T65" fmla="*/ 15 h 65"/>
                  <a:gd name="T66" fmla="*/ 4 w 44"/>
                  <a:gd name="T67" fmla="*/ 20 h 65"/>
                  <a:gd name="T68" fmla="*/ 0 w 44"/>
                  <a:gd name="T69" fmla="*/ 25 h 65"/>
                  <a:gd name="T70" fmla="*/ 0 w 44"/>
                  <a:gd name="T71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65">
                    <a:moveTo>
                      <a:pt x="0" y="30"/>
                    </a:moveTo>
                    <a:lnTo>
                      <a:pt x="4" y="35"/>
                    </a:lnTo>
                    <a:lnTo>
                      <a:pt x="4" y="45"/>
                    </a:lnTo>
                    <a:lnTo>
                      <a:pt x="8" y="50"/>
                    </a:lnTo>
                    <a:lnTo>
                      <a:pt x="13" y="50"/>
                    </a:lnTo>
                    <a:lnTo>
                      <a:pt x="22" y="55"/>
                    </a:lnTo>
                    <a:lnTo>
                      <a:pt x="22" y="55"/>
                    </a:lnTo>
                    <a:lnTo>
                      <a:pt x="22" y="60"/>
                    </a:lnTo>
                    <a:lnTo>
                      <a:pt x="22" y="65"/>
                    </a:lnTo>
                    <a:lnTo>
                      <a:pt x="31" y="65"/>
                    </a:lnTo>
                    <a:lnTo>
                      <a:pt x="31" y="60"/>
                    </a:lnTo>
                    <a:lnTo>
                      <a:pt x="31" y="55"/>
                    </a:lnTo>
                    <a:lnTo>
                      <a:pt x="40" y="50"/>
                    </a:lnTo>
                    <a:lnTo>
                      <a:pt x="44" y="45"/>
                    </a:lnTo>
                    <a:lnTo>
                      <a:pt x="44" y="40"/>
                    </a:lnTo>
                    <a:lnTo>
                      <a:pt x="35" y="35"/>
                    </a:lnTo>
                    <a:lnTo>
                      <a:pt x="35" y="35"/>
                    </a:lnTo>
                    <a:lnTo>
                      <a:pt x="44" y="30"/>
                    </a:lnTo>
                    <a:lnTo>
                      <a:pt x="44" y="20"/>
                    </a:lnTo>
                    <a:lnTo>
                      <a:pt x="44" y="10"/>
                    </a:lnTo>
                    <a:lnTo>
                      <a:pt x="44" y="0"/>
                    </a:lnTo>
                    <a:lnTo>
                      <a:pt x="35" y="0"/>
                    </a:lnTo>
                    <a:lnTo>
                      <a:pt x="22" y="5"/>
                    </a:lnTo>
                    <a:lnTo>
                      <a:pt x="17" y="15"/>
                    </a:lnTo>
                    <a:lnTo>
                      <a:pt x="22" y="15"/>
                    </a:lnTo>
                    <a:lnTo>
                      <a:pt x="26" y="20"/>
                    </a:lnTo>
                    <a:lnTo>
                      <a:pt x="26" y="25"/>
                    </a:lnTo>
                    <a:lnTo>
                      <a:pt x="22" y="25"/>
                    </a:lnTo>
                    <a:lnTo>
                      <a:pt x="22" y="25"/>
                    </a:lnTo>
                    <a:lnTo>
                      <a:pt x="13" y="20"/>
                    </a:lnTo>
                    <a:lnTo>
                      <a:pt x="13" y="15"/>
                    </a:lnTo>
                    <a:lnTo>
                      <a:pt x="13" y="10"/>
                    </a:lnTo>
                    <a:lnTo>
                      <a:pt x="8" y="15"/>
                    </a:lnTo>
                    <a:lnTo>
                      <a:pt x="4" y="20"/>
                    </a:lnTo>
                    <a:lnTo>
                      <a:pt x="0" y="25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5" name="Freeform 42"/>
              <p:cNvSpPr>
                <a:spLocks/>
              </p:cNvSpPr>
              <p:nvPr/>
            </p:nvSpPr>
            <p:spPr bwMode="auto">
              <a:xfrm>
                <a:off x="6619" y="2610"/>
                <a:ext cx="5" cy="15"/>
              </a:xfrm>
              <a:custGeom>
                <a:avLst/>
                <a:gdLst>
                  <a:gd name="T0" fmla="*/ 5 w 5"/>
                  <a:gd name="T1" fmla="*/ 0 h 15"/>
                  <a:gd name="T2" fmla="*/ 0 w 5"/>
                  <a:gd name="T3" fmla="*/ 10 h 15"/>
                  <a:gd name="T4" fmla="*/ 5 w 5"/>
                  <a:gd name="T5" fmla="*/ 15 h 15"/>
                  <a:gd name="T6" fmla="*/ 5 w 5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5">
                    <a:moveTo>
                      <a:pt x="5" y="0"/>
                    </a:moveTo>
                    <a:lnTo>
                      <a:pt x="0" y="10"/>
                    </a:lnTo>
                    <a:lnTo>
                      <a:pt x="5" y="1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6" name="Freeform 43"/>
              <p:cNvSpPr>
                <a:spLocks/>
              </p:cNvSpPr>
              <p:nvPr/>
            </p:nvSpPr>
            <p:spPr bwMode="auto">
              <a:xfrm>
                <a:off x="6700" y="2630"/>
                <a:ext cx="14" cy="25"/>
              </a:xfrm>
              <a:custGeom>
                <a:avLst/>
                <a:gdLst>
                  <a:gd name="T0" fmla="*/ 14 w 14"/>
                  <a:gd name="T1" fmla="*/ 20 h 25"/>
                  <a:gd name="T2" fmla="*/ 9 w 14"/>
                  <a:gd name="T3" fmla="*/ 5 h 25"/>
                  <a:gd name="T4" fmla="*/ 0 w 14"/>
                  <a:gd name="T5" fmla="*/ 0 h 25"/>
                  <a:gd name="T6" fmla="*/ 0 w 14"/>
                  <a:gd name="T7" fmla="*/ 15 h 25"/>
                  <a:gd name="T8" fmla="*/ 0 w 14"/>
                  <a:gd name="T9" fmla="*/ 20 h 25"/>
                  <a:gd name="T10" fmla="*/ 14 w 14"/>
                  <a:gd name="T11" fmla="*/ 25 h 25"/>
                  <a:gd name="T12" fmla="*/ 14 w 14"/>
                  <a:gd name="T13" fmla="*/ 2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25">
                    <a:moveTo>
                      <a:pt x="14" y="20"/>
                    </a:moveTo>
                    <a:lnTo>
                      <a:pt x="9" y="5"/>
                    </a:lnTo>
                    <a:lnTo>
                      <a:pt x="0" y="0"/>
                    </a:lnTo>
                    <a:lnTo>
                      <a:pt x="0" y="15"/>
                    </a:lnTo>
                    <a:lnTo>
                      <a:pt x="0" y="20"/>
                    </a:lnTo>
                    <a:lnTo>
                      <a:pt x="14" y="25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7" name="Freeform 44"/>
              <p:cNvSpPr>
                <a:spLocks/>
              </p:cNvSpPr>
              <p:nvPr/>
            </p:nvSpPr>
            <p:spPr bwMode="auto">
              <a:xfrm>
                <a:off x="6525" y="2620"/>
                <a:ext cx="36" cy="35"/>
              </a:xfrm>
              <a:custGeom>
                <a:avLst/>
                <a:gdLst>
                  <a:gd name="T0" fmla="*/ 36 w 36"/>
                  <a:gd name="T1" fmla="*/ 25 h 35"/>
                  <a:gd name="T2" fmla="*/ 36 w 36"/>
                  <a:gd name="T3" fmla="*/ 20 h 35"/>
                  <a:gd name="T4" fmla="*/ 32 w 36"/>
                  <a:gd name="T5" fmla="*/ 5 h 35"/>
                  <a:gd name="T6" fmla="*/ 23 w 36"/>
                  <a:gd name="T7" fmla="*/ 5 h 35"/>
                  <a:gd name="T8" fmla="*/ 14 w 36"/>
                  <a:gd name="T9" fmla="*/ 0 h 35"/>
                  <a:gd name="T10" fmla="*/ 5 w 36"/>
                  <a:gd name="T11" fmla="*/ 5 h 35"/>
                  <a:gd name="T12" fmla="*/ 0 w 36"/>
                  <a:gd name="T13" fmla="*/ 15 h 35"/>
                  <a:gd name="T14" fmla="*/ 5 w 36"/>
                  <a:gd name="T15" fmla="*/ 25 h 35"/>
                  <a:gd name="T16" fmla="*/ 14 w 36"/>
                  <a:gd name="T17" fmla="*/ 30 h 35"/>
                  <a:gd name="T18" fmla="*/ 18 w 36"/>
                  <a:gd name="T19" fmla="*/ 35 h 35"/>
                  <a:gd name="T20" fmla="*/ 23 w 36"/>
                  <a:gd name="T21" fmla="*/ 35 h 35"/>
                  <a:gd name="T22" fmla="*/ 32 w 36"/>
                  <a:gd name="T23" fmla="*/ 35 h 35"/>
                  <a:gd name="T24" fmla="*/ 36 w 36"/>
                  <a:gd name="T25" fmla="*/ 2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5">
                    <a:moveTo>
                      <a:pt x="36" y="25"/>
                    </a:moveTo>
                    <a:lnTo>
                      <a:pt x="36" y="20"/>
                    </a:lnTo>
                    <a:lnTo>
                      <a:pt x="32" y="5"/>
                    </a:lnTo>
                    <a:lnTo>
                      <a:pt x="23" y="5"/>
                    </a:lnTo>
                    <a:lnTo>
                      <a:pt x="14" y="0"/>
                    </a:lnTo>
                    <a:lnTo>
                      <a:pt x="5" y="5"/>
                    </a:lnTo>
                    <a:lnTo>
                      <a:pt x="0" y="15"/>
                    </a:lnTo>
                    <a:lnTo>
                      <a:pt x="5" y="25"/>
                    </a:lnTo>
                    <a:lnTo>
                      <a:pt x="14" y="30"/>
                    </a:lnTo>
                    <a:lnTo>
                      <a:pt x="18" y="35"/>
                    </a:lnTo>
                    <a:lnTo>
                      <a:pt x="23" y="35"/>
                    </a:lnTo>
                    <a:lnTo>
                      <a:pt x="32" y="35"/>
                    </a:lnTo>
                    <a:lnTo>
                      <a:pt x="36" y="2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8" name="Freeform 45"/>
              <p:cNvSpPr>
                <a:spLocks/>
              </p:cNvSpPr>
              <p:nvPr/>
            </p:nvSpPr>
            <p:spPr bwMode="auto">
              <a:xfrm>
                <a:off x="6570" y="2655"/>
                <a:ext cx="36" cy="24"/>
              </a:xfrm>
              <a:custGeom>
                <a:avLst/>
                <a:gdLst>
                  <a:gd name="T0" fmla="*/ 5 w 36"/>
                  <a:gd name="T1" fmla="*/ 15 h 24"/>
                  <a:gd name="T2" fmla="*/ 0 w 36"/>
                  <a:gd name="T3" fmla="*/ 15 h 24"/>
                  <a:gd name="T4" fmla="*/ 5 w 36"/>
                  <a:gd name="T5" fmla="*/ 20 h 24"/>
                  <a:gd name="T6" fmla="*/ 13 w 36"/>
                  <a:gd name="T7" fmla="*/ 24 h 24"/>
                  <a:gd name="T8" fmla="*/ 27 w 36"/>
                  <a:gd name="T9" fmla="*/ 24 h 24"/>
                  <a:gd name="T10" fmla="*/ 31 w 36"/>
                  <a:gd name="T11" fmla="*/ 15 h 24"/>
                  <a:gd name="T12" fmla="*/ 31 w 36"/>
                  <a:gd name="T13" fmla="*/ 24 h 24"/>
                  <a:gd name="T14" fmla="*/ 31 w 36"/>
                  <a:gd name="T15" fmla="*/ 24 h 24"/>
                  <a:gd name="T16" fmla="*/ 31 w 36"/>
                  <a:gd name="T17" fmla="*/ 20 h 24"/>
                  <a:gd name="T18" fmla="*/ 36 w 36"/>
                  <a:gd name="T19" fmla="*/ 10 h 24"/>
                  <a:gd name="T20" fmla="*/ 36 w 36"/>
                  <a:gd name="T21" fmla="*/ 5 h 24"/>
                  <a:gd name="T22" fmla="*/ 36 w 36"/>
                  <a:gd name="T23" fmla="*/ 5 h 24"/>
                  <a:gd name="T24" fmla="*/ 27 w 36"/>
                  <a:gd name="T25" fmla="*/ 5 h 24"/>
                  <a:gd name="T26" fmla="*/ 27 w 36"/>
                  <a:gd name="T27" fmla="*/ 10 h 24"/>
                  <a:gd name="T28" fmla="*/ 22 w 36"/>
                  <a:gd name="T29" fmla="*/ 10 h 24"/>
                  <a:gd name="T30" fmla="*/ 18 w 36"/>
                  <a:gd name="T31" fmla="*/ 15 h 24"/>
                  <a:gd name="T32" fmla="*/ 9 w 36"/>
                  <a:gd name="T33" fmla="*/ 0 h 24"/>
                  <a:gd name="T34" fmla="*/ 5 w 36"/>
                  <a:gd name="T35" fmla="*/ 5 h 24"/>
                  <a:gd name="T36" fmla="*/ 0 w 36"/>
                  <a:gd name="T37" fmla="*/ 10 h 24"/>
                  <a:gd name="T38" fmla="*/ 5 w 36"/>
                  <a:gd name="T39" fmla="*/ 1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" h="24">
                    <a:moveTo>
                      <a:pt x="5" y="15"/>
                    </a:moveTo>
                    <a:lnTo>
                      <a:pt x="0" y="15"/>
                    </a:lnTo>
                    <a:lnTo>
                      <a:pt x="5" y="20"/>
                    </a:lnTo>
                    <a:lnTo>
                      <a:pt x="13" y="24"/>
                    </a:lnTo>
                    <a:lnTo>
                      <a:pt x="27" y="24"/>
                    </a:lnTo>
                    <a:lnTo>
                      <a:pt x="31" y="15"/>
                    </a:lnTo>
                    <a:lnTo>
                      <a:pt x="31" y="24"/>
                    </a:lnTo>
                    <a:lnTo>
                      <a:pt x="31" y="24"/>
                    </a:lnTo>
                    <a:lnTo>
                      <a:pt x="31" y="20"/>
                    </a:lnTo>
                    <a:lnTo>
                      <a:pt x="36" y="10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27" y="5"/>
                    </a:lnTo>
                    <a:lnTo>
                      <a:pt x="27" y="10"/>
                    </a:lnTo>
                    <a:lnTo>
                      <a:pt x="22" y="10"/>
                    </a:lnTo>
                    <a:lnTo>
                      <a:pt x="18" y="15"/>
                    </a:lnTo>
                    <a:lnTo>
                      <a:pt x="9" y="0"/>
                    </a:lnTo>
                    <a:lnTo>
                      <a:pt x="5" y="5"/>
                    </a:lnTo>
                    <a:lnTo>
                      <a:pt x="0" y="10"/>
                    </a:lnTo>
                    <a:lnTo>
                      <a:pt x="5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79" name="Freeform 46"/>
              <p:cNvSpPr>
                <a:spLocks/>
              </p:cNvSpPr>
              <p:nvPr/>
            </p:nvSpPr>
            <p:spPr bwMode="auto">
              <a:xfrm>
                <a:off x="6642" y="2675"/>
                <a:ext cx="22" cy="24"/>
              </a:xfrm>
              <a:custGeom>
                <a:avLst/>
                <a:gdLst>
                  <a:gd name="T0" fmla="*/ 4 w 22"/>
                  <a:gd name="T1" fmla="*/ 9 h 24"/>
                  <a:gd name="T2" fmla="*/ 0 w 22"/>
                  <a:gd name="T3" fmla="*/ 19 h 24"/>
                  <a:gd name="T4" fmla="*/ 4 w 22"/>
                  <a:gd name="T5" fmla="*/ 19 h 24"/>
                  <a:gd name="T6" fmla="*/ 13 w 22"/>
                  <a:gd name="T7" fmla="*/ 24 h 24"/>
                  <a:gd name="T8" fmla="*/ 18 w 22"/>
                  <a:gd name="T9" fmla="*/ 14 h 24"/>
                  <a:gd name="T10" fmla="*/ 22 w 22"/>
                  <a:gd name="T11" fmla="*/ 19 h 24"/>
                  <a:gd name="T12" fmla="*/ 22 w 22"/>
                  <a:gd name="T13" fmla="*/ 14 h 24"/>
                  <a:gd name="T14" fmla="*/ 18 w 22"/>
                  <a:gd name="T15" fmla="*/ 9 h 24"/>
                  <a:gd name="T16" fmla="*/ 22 w 22"/>
                  <a:gd name="T17" fmla="*/ 0 h 24"/>
                  <a:gd name="T18" fmla="*/ 13 w 22"/>
                  <a:gd name="T19" fmla="*/ 0 h 24"/>
                  <a:gd name="T20" fmla="*/ 13 w 22"/>
                  <a:gd name="T21" fmla="*/ 0 h 24"/>
                  <a:gd name="T22" fmla="*/ 9 w 22"/>
                  <a:gd name="T23" fmla="*/ 0 h 24"/>
                  <a:gd name="T24" fmla="*/ 4 w 22"/>
                  <a:gd name="T25" fmla="*/ 0 h 24"/>
                  <a:gd name="T26" fmla="*/ 4 w 22"/>
                  <a:gd name="T27" fmla="*/ 4 h 24"/>
                  <a:gd name="T28" fmla="*/ 9 w 22"/>
                  <a:gd name="T29" fmla="*/ 4 h 24"/>
                  <a:gd name="T30" fmla="*/ 9 w 22"/>
                  <a:gd name="T31" fmla="*/ 9 h 24"/>
                  <a:gd name="T32" fmla="*/ 4 w 22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4">
                    <a:moveTo>
                      <a:pt x="4" y="9"/>
                    </a:moveTo>
                    <a:lnTo>
                      <a:pt x="0" y="19"/>
                    </a:lnTo>
                    <a:lnTo>
                      <a:pt x="4" y="19"/>
                    </a:lnTo>
                    <a:lnTo>
                      <a:pt x="13" y="24"/>
                    </a:lnTo>
                    <a:lnTo>
                      <a:pt x="18" y="14"/>
                    </a:lnTo>
                    <a:lnTo>
                      <a:pt x="22" y="19"/>
                    </a:lnTo>
                    <a:lnTo>
                      <a:pt x="22" y="14"/>
                    </a:lnTo>
                    <a:lnTo>
                      <a:pt x="18" y="9"/>
                    </a:lnTo>
                    <a:lnTo>
                      <a:pt x="2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9" y="0"/>
                    </a:lnTo>
                    <a:lnTo>
                      <a:pt x="4" y="0"/>
                    </a:lnTo>
                    <a:lnTo>
                      <a:pt x="4" y="4"/>
                    </a:lnTo>
                    <a:lnTo>
                      <a:pt x="9" y="4"/>
                    </a:lnTo>
                    <a:lnTo>
                      <a:pt x="9" y="9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0" name="Freeform 47"/>
              <p:cNvSpPr>
                <a:spLocks/>
              </p:cNvSpPr>
              <p:nvPr/>
            </p:nvSpPr>
            <p:spPr bwMode="auto">
              <a:xfrm>
                <a:off x="6561" y="2511"/>
                <a:ext cx="14" cy="5"/>
              </a:xfrm>
              <a:custGeom>
                <a:avLst/>
                <a:gdLst>
                  <a:gd name="T0" fmla="*/ 0 w 14"/>
                  <a:gd name="T1" fmla="*/ 5 h 5"/>
                  <a:gd name="T2" fmla="*/ 5 w 14"/>
                  <a:gd name="T3" fmla="*/ 5 h 5"/>
                  <a:gd name="T4" fmla="*/ 14 w 14"/>
                  <a:gd name="T5" fmla="*/ 0 h 5"/>
                  <a:gd name="T6" fmla="*/ 5 w 14"/>
                  <a:gd name="T7" fmla="*/ 0 h 5"/>
                  <a:gd name="T8" fmla="*/ 0 w 14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5">
                    <a:moveTo>
                      <a:pt x="0" y="5"/>
                    </a:moveTo>
                    <a:lnTo>
                      <a:pt x="5" y="5"/>
                    </a:lnTo>
                    <a:lnTo>
                      <a:pt x="14" y="0"/>
                    </a:lnTo>
                    <a:lnTo>
                      <a:pt x="5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1" name="Freeform 48"/>
              <p:cNvSpPr>
                <a:spLocks/>
              </p:cNvSpPr>
              <p:nvPr/>
            </p:nvSpPr>
            <p:spPr bwMode="auto">
              <a:xfrm>
                <a:off x="6489" y="2541"/>
                <a:ext cx="14" cy="15"/>
              </a:xfrm>
              <a:custGeom>
                <a:avLst/>
                <a:gdLst>
                  <a:gd name="T0" fmla="*/ 0 w 14"/>
                  <a:gd name="T1" fmla="*/ 5 h 15"/>
                  <a:gd name="T2" fmla="*/ 0 w 14"/>
                  <a:gd name="T3" fmla="*/ 15 h 15"/>
                  <a:gd name="T4" fmla="*/ 5 w 14"/>
                  <a:gd name="T5" fmla="*/ 15 h 15"/>
                  <a:gd name="T6" fmla="*/ 9 w 14"/>
                  <a:gd name="T7" fmla="*/ 5 h 15"/>
                  <a:gd name="T8" fmla="*/ 14 w 14"/>
                  <a:gd name="T9" fmla="*/ 0 h 15"/>
                  <a:gd name="T10" fmla="*/ 5 w 14"/>
                  <a:gd name="T11" fmla="*/ 0 h 15"/>
                  <a:gd name="T12" fmla="*/ 0 w 14"/>
                  <a:gd name="T13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15">
                    <a:moveTo>
                      <a:pt x="0" y="5"/>
                    </a:moveTo>
                    <a:lnTo>
                      <a:pt x="0" y="15"/>
                    </a:lnTo>
                    <a:lnTo>
                      <a:pt x="5" y="15"/>
                    </a:lnTo>
                    <a:lnTo>
                      <a:pt x="9" y="5"/>
                    </a:lnTo>
                    <a:lnTo>
                      <a:pt x="14" y="0"/>
                    </a:lnTo>
                    <a:lnTo>
                      <a:pt x="5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2" name="Freeform 49"/>
              <p:cNvSpPr>
                <a:spLocks/>
              </p:cNvSpPr>
              <p:nvPr/>
            </p:nvSpPr>
            <p:spPr bwMode="auto">
              <a:xfrm>
                <a:off x="6561" y="2645"/>
                <a:ext cx="9" cy="25"/>
              </a:xfrm>
              <a:custGeom>
                <a:avLst/>
                <a:gdLst>
                  <a:gd name="T0" fmla="*/ 1 w 2"/>
                  <a:gd name="T1" fmla="*/ 4 h 5"/>
                  <a:gd name="T2" fmla="*/ 2 w 2"/>
                  <a:gd name="T3" fmla="*/ 1 h 5"/>
                  <a:gd name="T4" fmla="*/ 1 w 2"/>
                  <a:gd name="T5" fmla="*/ 0 h 5"/>
                  <a:gd name="T6" fmla="*/ 0 w 2"/>
                  <a:gd name="T7" fmla="*/ 3 h 5"/>
                  <a:gd name="T8" fmla="*/ 0 w 2"/>
                  <a:gd name="T9" fmla="*/ 4 h 5"/>
                  <a:gd name="T10" fmla="*/ 0 w 2"/>
                  <a:gd name="T11" fmla="*/ 5 h 5"/>
                  <a:gd name="T12" fmla="*/ 1 w 2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5">
                    <a:moveTo>
                      <a:pt x="1" y="4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lnTo>
                      <a:pt x="1" y="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3" name="Freeform 50"/>
              <p:cNvSpPr>
                <a:spLocks/>
              </p:cNvSpPr>
              <p:nvPr/>
            </p:nvSpPr>
            <p:spPr bwMode="auto">
              <a:xfrm>
                <a:off x="6471" y="2481"/>
                <a:ext cx="81" cy="80"/>
              </a:xfrm>
              <a:custGeom>
                <a:avLst/>
                <a:gdLst>
                  <a:gd name="T0" fmla="*/ 81 w 81"/>
                  <a:gd name="T1" fmla="*/ 0 h 80"/>
                  <a:gd name="T2" fmla="*/ 72 w 81"/>
                  <a:gd name="T3" fmla="*/ 15 h 80"/>
                  <a:gd name="T4" fmla="*/ 59 w 81"/>
                  <a:gd name="T5" fmla="*/ 20 h 80"/>
                  <a:gd name="T6" fmla="*/ 54 w 81"/>
                  <a:gd name="T7" fmla="*/ 20 h 80"/>
                  <a:gd name="T8" fmla="*/ 50 w 81"/>
                  <a:gd name="T9" fmla="*/ 30 h 80"/>
                  <a:gd name="T10" fmla="*/ 45 w 81"/>
                  <a:gd name="T11" fmla="*/ 40 h 80"/>
                  <a:gd name="T12" fmla="*/ 36 w 81"/>
                  <a:gd name="T13" fmla="*/ 45 h 80"/>
                  <a:gd name="T14" fmla="*/ 27 w 81"/>
                  <a:gd name="T15" fmla="*/ 45 h 80"/>
                  <a:gd name="T16" fmla="*/ 18 w 81"/>
                  <a:gd name="T17" fmla="*/ 55 h 80"/>
                  <a:gd name="T18" fmla="*/ 14 w 81"/>
                  <a:gd name="T19" fmla="*/ 50 h 80"/>
                  <a:gd name="T20" fmla="*/ 9 w 81"/>
                  <a:gd name="T21" fmla="*/ 50 h 80"/>
                  <a:gd name="T22" fmla="*/ 5 w 81"/>
                  <a:gd name="T23" fmla="*/ 60 h 80"/>
                  <a:gd name="T24" fmla="*/ 0 w 81"/>
                  <a:gd name="T25" fmla="*/ 65 h 80"/>
                  <a:gd name="T26" fmla="*/ 5 w 81"/>
                  <a:gd name="T27" fmla="*/ 70 h 80"/>
                  <a:gd name="T28" fmla="*/ 9 w 81"/>
                  <a:gd name="T29" fmla="*/ 70 h 80"/>
                  <a:gd name="T30" fmla="*/ 18 w 81"/>
                  <a:gd name="T31" fmla="*/ 80 h 80"/>
                  <a:gd name="T32" fmla="*/ 14 w 81"/>
                  <a:gd name="T33" fmla="*/ 70 h 80"/>
                  <a:gd name="T34" fmla="*/ 18 w 81"/>
                  <a:gd name="T35" fmla="*/ 60 h 80"/>
                  <a:gd name="T36" fmla="*/ 27 w 81"/>
                  <a:gd name="T37" fmla="*/ 50 h 80"/>
                  <a:gd name="T38" fmla="*/ 32 w 81"/>
                  <a:gd name="T39" fmla="*/ 55 h 80"/>
                  <a:gd name="T40" fmla="*/ 36 w 81"/>
                  <a:gd name="T41" fmla="*/ 55 h 80"/>
                  <a:gd name="T42" fmla="*/ 45 w 81"/>
                  <a:gd name="T43" fmla="*/ 55 h 80"/>
                  <a:gd name="T44" fmla="*/ 50 w 81"/>
                  <a:gd name="T45" fmla="*/ 50 h 80"/>
                  <a:gd name="T46" fmla="*/ 59 w 81"/>
                  <a:gd name="T47" fmla="*/ 50 h 80"/>
                  <a:gd name="T48" fmla="*/ 68 w 81"/>
                  <a:gd name="T49" fmla="*/ 55 h 80"/>
                  <a:gd name="T50" fmla="*/ 72 w 81"/>
                  <a:gd name="T51" fmla="*/ 55 h 80"/>
                  <a:gd name="T52" fmla="*/ 77 w 81"/>
                  <a:gd name="T53" fmla="*/ 40 h 80"/>
                  <a:gd name="T54" fmla="*/ 77 w 81"/>
                  <a:gd name="T55" fmla="*/ 30 h 80"/>
                  <a:gd name="T56" fmla="*/ 77 w 81"/>
                  <a:gd name="T57" fmla="*/ 25 h 80"/>
                  <a:gd name="T58" fmla="*/ 77 w 81"/>
                  <a:gd name="T59" fmla="*/ 15 h 80"/>
                  <a:gd name="T60" fmla="*/ 81 w 81"/>
                  <a:gd name="T61" fmla="*/ 5 h 80"/>
                  <a:gd name="T62" fmla="*/ 81 w 81"/>
                  <a:gd name="T6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1" h="80">
                    <a:moveTo>
                      <a:pt x="81" y="0"/>
                    </a:moveTo>
                    <a:lnTo>
                      <a:pt x="72" y="15"/>
                    </a:lnTo>
                    <a:lnTo>
                      <a:pt x="59" y="20"/>
                    </a:lnTo>
                    <a:lnTo>
                      <a:pt x="54" y="20"/>
                    </a:lnTo>
                    <a:lnTo>
                      <a:pt x="50" y="30"/>
                    </a:lnTo>
                    <a:lnTo>
                      <a:pt x="45" y="40"/>
                    </a:lnTo>
                    <a:lnTo>
                      <a:pt x="36" y="45"/>
                    </a:lnTo>
                    <a:lnTo>
                      <a:pt x="27" y="45"/>
                    </a:lnTo>
                    <a:lnTo>
                      <a:pt x="18" y="55"/>
                    </a:lnTo>
                    <a:lnTo>
                      <a:pt x="14" y="50"/>
                    </a:lnTo>
                    <a:lnTo>
                      <a:pt x="9" y="50"/>
                    </a:lnTo>
                    <a:lnTo>
                      <a:pt x="5" y="60"/>
                    </a:lnTo>
                    <a:lnTo>
                      <a:pt x="0" y="65"/>
                    </a:lnTo>
                    <a:lnTo>
                      <a:pt x="5" y="70"/>
                    </a:lnTo>
                    <a:lnTo>
                      <a:pt x="9" y="70"/>
                    </a:lnTo>
                    <a:lnTo>
                      <a:pt x="18" y="80"/>
                    </a:lnTo>
                    <a:lnTo>
                      <a:pt x="14" y="70"/>
                    </a:lnTo>
                    <a:lnTo>
                      <a:pt x="18" y="60"/>
                    </a:lnTo>
                    <a:lnTo>
                      <a:pt x="27" y="50"/>
                    </a:lnTo>
                    <a:lnTo>
                      <a:pt x="32" y="55"/>
                    </a:lnTo>
                    <a:lnTo>
                      <a:pt x="36" y="55"/>
                    </a:lnTo>
                    <a:lnTo>
                      <a:pt x="45" y="55"/>
                    </a:lnTo>
                    <a:lnTo>
                      <a:pt x="50" y="50"/>
                    </a:lnTo>
                    <a:lnTo>
                      <a:pt x="59" y="50"/>
                    </a:lnTo>
                    <a:lnTo>
                      <a:pt x="68" y="55"/>
                    </a:lnTo>
                    <a:lnTo>
                      <a:pt x="72" y="55"/>
                    </a:lnTo>
                    <a:lnTo>
                      <a:pt x="77" y="40"/>
                    </a:lnTo>
                    <a:lnTo>
                      <a:pt x="77" y="30"/>
                    </a:lnTo>
                    <a:lnTo>
                      <a:pt x="77" y="25"/>
                    </a:lnTo>
                    <a:lnTo>
                      <a:pt x="77" y="15"/>
                    </a:lnTo>
                    <a:lnTo>
                      <a:pt x="81" y="5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4" name="Freeform 51"/>
              <p:cNvSpPr>
                <a:spLocks/>
              </p:cNvSpPr>
              <p:nvPr/>
            </p:nvSpPr>
            <p:spPr bwMode="auto">
              <a:xfrm>
                <a:off x="6548" y="2660"/>
                <a:ext cx="9" cy="5"/>
              </a:xfrm>
              <a:custGeom>
                <a:avLst/>
                <a:gdLst>
                  <a:gd name="T0" fmla="*/ 4 w 9"/>
                  <a:gd name="T1" fmla="*/ 5 h 5"/>
                  <a:gd name="T2" fmla="*/ 9 w 9"/>
                  <a:gd name="T3" fmla="*/ 5 h 5"/>
                  <a:gd name="T4" fmla="*/ 0 w 9"/>
                  <a:gd name="T5" fmla="*/ 0 h 5"/>
                  <a:gd name="T6" fmla="*/ 4 w 9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">
                    <a:moveTo>
                      <a:pt x="4" y="5"/>
                    </a:moveTo>
                    <a:lnTo>
                      <a:pt x="9" y="5"/>
                    </a:lnTo>
                    <a:lnTo>
                      <a:pt x="0" y="0"/>
                    </a:lnTo>
                    <a:lnTo>
                      <a:pt x="4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5" name="Freeform 52"/>
              <p:cNvSpPr>
                <a:spLocks/>
              </p:cNvSpPr>
              <p:nvPr/>
            </p:nvSpPr>
            <p:spPr bwMode="auto">
              <a:xfrm>
                <a:off x="6552" y="2595"/>
                <a:ext cx="5" cy="20"/>
              </a:xfrm>
              <a:custGeom>
                <a:avLst/>
                <a:gdLst>
                  <a:gd name="T0" fmla="*/ 5 w 5"/>
                  <a:gd name="T1" fmla="*/ 10 h 20"/>
                  <a:gd name="T2" fmla="*/ 5 w 5"/>
                  <a:gd name="T3" fmla="*/ 0 h 20"/>
                  <a:gd name="T4" fmla="*/ 5 w 5"/>
                  <a:gd name="T5" fmla="*/ 10 h 20"/>
                  <a:gd name="T6" fmla="*/ 0 w 5"/>
                  <a:gd name="T7" fmla="*/ 20 h 20"/>
                  <a:gd name="T8" fmla="*/ 5 w 5"/>
                  <a:gd name="T9" fmla="*/ 15 h 20"/>
                  <a:gd name="T10" fmla="*/ 5 w 5"/>
                  <a:gd name="T11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0">
                    <a:moveTo>
                      <a:pt x="5" y="10"/>
                    </a:moveTo>
                    <a:lnTo>
                      <a:pt x="5" y="0"/>
                    </a:lnTo>
                    <a:lnTo>
                      <a:pt x="5" y="10"/>
                    </a:lnTo>
                    <a:lnTo>
                      <a:pt x="0" y="20"/>
                    </a:lnTo>
                    <a:lnTo>
                      <a:pt x="5" y="15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6" name="Freeform 53"/>
              <p:cNvSpPr>
                <a:spLocks/>
              </p:cNvSpPr>
              <p:nvPr/>
            </p:nvSpPr>
            <p:spPr bwMode="auto">
              <a:xfrm>
                <a:off x="6467" y="2536"/>
                <a:ext cx="103" cy="129"/>
              </a:xfrm>
              <a:custGeom>
                <a:avLst/>
                <a:gdLst>
                  <a:gd name="T0" fmla="*/ 49 w 103"/>
                  <a:gd name="T1" fmla="*/ 129 h 129"/>
                  <a:gd name="T2" fmla="*/ 54 w 103"/>
                  <a:gd name="T3" fmla="*/ 129 h 129"/>
                  <a:gd name="T4" fmla="*/ 49 w 103"/>
                  <a:gd name="T5" fmla="*/ 114 h 129"/>
                  <a:gd name="T6" fmla="*/ 49 w 103"/>
                  <a:gd name="T7" fmla="*/ 109 h 129"/>
                  <a:gd name="T8" fmla="*/ 54 w 103"/>
                  <a:gd name="T9" fmla="*/ 99 h 129"/>
                  <a:gd name="T10" fmla="*/ 49 w 103"/>
                  <a:gd name="T11" fmla="*/ 89 h 129"/>
                  <a:gd name="T12" fmla="*/ 63 w 103"/>
                  <a:gd name="T13" fmla="*/ 79 h 129"/>
                  <a:gd name="T14" fmla="*/ 72 w 103"/>
                  <a:gd name="T15" fmla="*/ 74 h 129"/>
                  <a:gd name="T16" fmla="*/ 76 w 103"/>
                  <a:gd name="T17" fmla="*/ 59 h 129"/>
                  <a:gd name="T18" fmla="*/ 81 w 103"/>
                  <a:gd name="T19" fmla="*/ 44 h 129"/>
                  <a:gd name="T20" fmla="*/ 90 w 103"/>
                  <a:gd name="T21" fmla="*/ 49 h 129"/>
                  <a:gd name="T22" fmla="*/ 99 w 103"/>
                  <a:gd name="T23" fmla="*/ 49 h 129"/>
                  <a:gd name="T24" fmla="*/ 103 w 103"/>
                  <a:gd name="T25" fmla="*/ 40 h 129"/>
                  <a:gd name="T26" fmla="*/ 90 w 103"/>
                  <a:gd name="T27" fmla="*/ 35 h 129"/>
                  <a:gd name="T28" fmla="*/ 76 w 103"/>
                  <a:gd name="T29" fmla="*/ 30 h 129"/>
                  <a:gd name="T30" fmla="*/ 67 w 103"/>
                  <a:gd name="T31" fmla="*/ 20 h 129"/>
                  <a:gd name="T32" fmla="*/ 72 w 103"/>
                  <a:gd name="T33" fmla="*/ 5 h 129"/>
                  <a:gd name="T34" fmla="*/ 54 w 103"/>
                  <a:gd name="T35" fmla="*/ 0 h 129"/>
                  <a:gd name="T36" fmla="*/ 40 w 103"/>
                  <a:gd name="T37" fmla="*/ 5 h 129"/>
                  <a:gd name="T38" fmla="*/ 45 w 103"/>
                  <a:gd name="T39" fmla="*/ 15 h 129"/>
                  <a:gd name="T40" fmla="*/ 49 w 103"/>
                  <a:gd name="T41" fmla="*/ 30 h 129"/>
                  <a:gd name="T42" fmla="*/ 45 w 103"/>
                  <a:gd name="T43" fmla="*/ 30 h 129"/>
                  <a:gd name="T44" fmla="*/ 36 w 103"/>
                  <a:gd name="T45" fmla="*/ 25 h 129"/>
                  <a:gd name="T46" fmla="*/ 36 w 103"/>
                  <a:gd name="T47" fmla="*/ 15 h 129"/>
                  <a:gd name="T48" fmla="*/ 27 w 103"/>
                  <a:gd name="T49" fmla="*/ 25 h 129"/>
                  <a:gd name="T50" fmla="*/ 22 w 103"/>
                  <a:gd name="T51" fmla="*/ 35 h 129"/>
                  <a:gd name="T52" fmla="*/ 13 w 103"/>
                  <a:gd name="T53" fmla="*/ 30 h 129"/>
                  <a:gd name="T54" fmla="*/ 0 w 103"/>
                  <a:gd name="T55" fmla="*/ 30 h 129"/>
                  <a:gd name="T56" fmla="*/ 9 w 103"/>
                  <a:gd name="T57" fmla="*/ 49 h 129"/>
                  <a:gd name="T58" fmla="*/ 0 w 103"/>
                  <a:gd name="T59" fmla="*/ 44 h 129"/>
                  <a:gd name="T60" fmla="*/ 9 w 103"/>
                  <a:gd name="T61" fmla="*/ 59 h 129"/>
                  <a:gd name="T62" fmla="*/ 13 w 103"/>
                  <a:gd name="T63" fmla="*/ 74 h 129"/>
                  <a:gd name="T64" fmla="*/ 0 w 103"/>
                  <a:gd name="T65" fmla="*/ 89 h 129"/>
                  <a:gd name="T66" fmla="*/ 9 w 103"/>
                  <a:gd name="T67" fmla="*/ 89 h 129"/>
                  <a:gd name="T68" fmla="*/ 18 w 103"/>
                  <a:gd name="T69" fmla="*/ 114 h 129"/>
                  <a:gd name="T70" fmla="*/ 18 w 103"/>
                  <a:gd name="T71" fmla="*/ 124 h 129"/>
                  <a:gd name="T72" fmla="*/ 45 w 103"/>
                  <a:gd name="T73" fmla="*/ 12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03" h="129">
                    <a:moveTo>
                      <a:pt x="45" y="124"/>
                    </a:moveTo>
                    <a:lnTo>
                      <a:pt x="49" y="129"/>
                    </a:lnTo>
                    <a:lnTo>
                      <a:pt x="54" y="129"/>
                    </a:lnTo>
                    <a:lnTo>
                      <a:pt x="54" y="129"/>
                    </a:lnTo>
                    <a:lnTo>
                      <a:pt x="54" y="119"/>
                    </a:lnTo>
                    <a:lnTo>
                      <a:pt x="49" y="114"/>
                    </a:lnTo>
                    <a:lnTo>
                      <a:pt x="49" y="114"/>
                    </a:lnTo>
                    <a:lnTo>
                      <a:pt x="49" y="109"/>
                    </a:lnTo>
                    <a:lnTo>
                      <a:pt x="54" y="104"/>
                    </a:lnTo>
                    <a:lnTo>
                      <a:pt x="54" y="99"/>
                    </a:lnTo>
                    <a:lnTo>
                      <a:pt x="49" y="94"/>
                    </a:lnTo>
                    <a:lnTo>
                      <a:pt x="49" y="89"/>
                    </a:lnTo>
                    <a:lnTo>
                      <a:pt x="63" y="84"/>
                    </a:lnTo>
                    <a:lnTo>
                      <a:pt x="63" y="79"/>
                    </a:lnTo>
                    <a:lnTo>
                      <a:pt x="67" y="74"/>
                    </a:lnTo>
                    <a:lnTo>
                      <a:pt x="72" y="74"/>
                    </a:lnTo>
                    <a:lnTo>
                      <a:pt x="76" y="69"/>
                    </a:lnTo>
                    <a:lnTo>
                      <a:pt x="76" y="59"/>
                    </a:lnTo>
                    <a:lnTo>
                      <a:pt x="76" y="49"/>
                    </a:lnTo>
                    <a:lnTo>
                      <a:pt x="81" y="44"/>
                    </a:lnTo>
                    <a:lnTo>
                      <a:pt x="85" y="44"/>
                    </a:lnTo>
                    <a:lnTo>
                      <a:pt x="90" y="49"/>
                    </a:lnTo>
                    <a:lnTo>
                      <a:pt x="94" y="49"/>
                    </a:lnTo>
                    <a:lnTo>
                      <a:pt x="99" y="49"/>
                    </a:lnTo>
                    <a:lnTo>
                      <a:pt x="99" y="44"/>
                    </a:lnTo>
                    <a:lnTo>
                      <a:pt x="103" y="40"/>
                    </a:lnTo>
                    <a:lnTo>
                      <a:pt x="94" y="30"/>
                    </a:lnTo>
                    <a:lnTo>
                      <a:pt x="90" y="35"/>
                    </a:lnTo>
                    <a:lnTo>
                      <a:pt x="81" y="35"/>
                    </a:lnTo>
                    <a:lnTo>
                      <a:pt x="76" y="30"/>
                    </a:lnTo>
                    <a:lnTo>
                      <a:pt x="72" y="20"/>
                    </a:lnTo>
                    <a:lnTo>
                      <a:pt x="67" y="20"/>
                    </a:lnTo>
                    <a:lnTo>
                      <a:pt x="72" y="15"/>
                    </a:lnTo>
                    <a:lnTo>
                      <a:pt x="72" y="5"/>
                    </a:lnTo>
                    <a:lnTo>
                      <a:pt x="63" y="0"/>
                    </a:lnTo>
                    <a:lnTo>
                      <a:pt x="54" y="0"/>
                    </a:lnTo>
                    <a:lnTo>
                      <a:pt x="49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5" y="15"/>
                    </a:lnTo>
                    <a:lnTo>
                      <a:pt x="45" y="20"/>
                    </a:lnTo>
                    <a:lnTo>
                      <a:pt x="49" y="30"/>
                    </a:lnTo>
                    <a:lnTo>
                      <a:pt x="49" y="30"/>
                    </a:lnTo>
                    <a:lnTo>
                      <a:pt x="45" y="30"/>
                    </a:lnTo>
                    <a:lnTo>
                      <a:pt x="36" y="30"/>
                    </a:lnTo>
                    <a:lnTo>
                      <a:pt x="36" y="25"/>
                    </a:lnTo>
                    <a:lnTo>
                      <a:pt x="40" y="20"/>
                    </a:lnTo>
                    <a:lnTo>
                      <a:pt x="36" y="15"/>
                    </a:lnTo>
                    <a:lnTo>
                      <a:pt x="31" y="15"/>
                    </a:lnTo>
                    <a:lnTo>
                      <a:pt x="27" y="25"/>
                    </a:lnTo>
                    <a:lnTo>
                      <a:pt x="31" y="30"/>
                    </a:lnTo>
                    <a:lnTo>
                      <a:pt x="22" y="35"/>
                    </a:lnTo>
                    <a:lnTo>
                      <a:pt x="18" y="30"/>
                    </a:lnTo>
                    <a:lnTo>
                      <a:pt x="13" y="30"/>
                    </a:lnTo>
                    <a:lnTo>
                      <a:pt x="9" y="25"/>
                    </a:lnTo>
                    <a:lnTo>
                      <a:pt x="0" y="30"/>
                    </a:lnTo>
                    <a:lnTo>
                      <a:pt x="9" y="40"/>
                    </a:lnTo>
                    <a:lnTo>
                      <a:pt x="9" y="49"/>
                    </a:lnTo>
                    <a:lnTo>
                      <a:pt x="4" y="44"/>
                    </a:lnTo>
                    <a:lnTo>
                      <a:pt x="0" y="44"/>
                    </a:lnTo>
                    <a:lnTo>
                      <a:pt x="4" y="54"/>
                    </a:lnTo>
                    <a:lnTo>
                      <a:pt x="9" y="59"/>
                    </a:lnTo>
                    <a:lnTo>
                      <a:pt x="9" y="69"/>
                    </a:lnTo>
                    <a:lnTo>
                      <a:pt x="13" y="74"/>
                    </a:lnTo>
                    <a:lnTo>
                      <a:pt x="4" y="79"/>
                    </a:lnTo>
                    <a:lnTo>
                      <a:pt x="0" y="89"/>
                    </a:lnTo>
                    <a:lnTo>
                      <a:pt x="4" y="94"/>
                    </a:lnTo>
                    <a:lnTo>
                      <a:pt x="9" y="89"/>
                    </a:lnTo>
                    <a:lnTo>
                      <a:pt x="18" y="99"/>
                    </a:lnTo>
                    <a:lnTo>
                      <a:pt x="18" y="114"/>
                    </a:lnTo>
                    <a:lnTo>
                      <a:pt x="18" y="114"/>
                    </a:lnTo>
                    <a:lnTo>
                      <a:pt x="18" y="124"/>
                    </a:lnTo>
                    <a:lnTo>
                      <a:pt x="27" y="124"/>
                    </a:lnTo>
                    <a:lnTo>
                      <a:pt x="45" y="12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7" name="Freeform 54"/>
              <p:cNvSpPr>
                <a:spLocks/>
              </p:cNvSpPr>
              <p:nvPr/>
            </p:nvSpPr>
            <p:spPr bwMode="auto">
              <a:xfrm>
                <a:off x="6651" y="1660"/>
                <a:ext cx="45" cy="49"/>
              </a:xfrm>
              <a:custGeom>
                <a:avLst/>
                <a:gdLst>
                  <a:gd name="T0" fmla="*/ 18 w 45"/>
                  <a:gd name="T1" fmla="*/ 49 h 49"/>
                  <a:gd name="T2" fmla="*/ 22 w 45"/>
                  <a:gd name="T3" fmla="*/ 39 h 49"/>
                  <a:gd name="T4" fmla="*/ 31 w 45"/>
                  <a:gd name="T5" fmla="*/ 34 h 49"/>
                  <a:gd name="T6" fmla="*/ 45 w 45"/>
                  <a:gd name="T7" fmla="*/ 19 h 49"/>
                  <a:gd name="T8" fmla="*/ 36 w 45"/>
                  <a:gd name="T9" fmla="*/ 10 h 49"/>
                  <a:gd name="T10" fmla="*/ 31 w 45"/>
                  <a:gd name="T11" fmla="*/ 5 h 49"/>
                  <a:gd name="T12" fmla="*/ 31 w 45"/>
                  <a:gd name="T13" fmla="*/ 10 h 49"/>
                  <a:gd name="T14" fmla="*/ 36 w 45"/>
                  <a:gd name="T15" fmla="*/ 19 h 49"/>
                  <a:gd name="T16" fmla="*/ 22 w 45"/>
                  <a:gd name="T17" fmla="*/ 19 h 49"/>
                  <a:gd name="T18" fmla="*/ 18 w 45"/>
                  <a:gd name="T19" fmla="*/ 29 h 49"/>
                  <a:gd name="T20" fmla="*/ 13 w 45"/>
                  <a:gd name="T21" fmla="*/ 19 h 49"/>
                  <a:gd name="T22" fmla="*/ 22 w 45"/>
                  <a:gd name="T23" fmla="*/ 0 h 49"/>
                  <a:gd name="T24" fmla="*/ 9 w 45"/>
                  <a:gd name="T25" fmla="*/ 14 h 49"/>
                  <a:gd name="T26" fmla="*/ 9 w 45"/>
                  <a:gd name="T27" fmla="*/ 24 h 49"/>
                  <a:gd name="T28" fmla="*/ 4 w 45"/>
                  <a:gd name="T29" fmla="*/ 29 h 49"/>
                  <a:gd name="T30" fmla="*/ 4 w 45"/>
                  <a:gd name="T31" fmla="*/ 39 h 49"/>
                  <a:gd name="T32" fmla="*/ 4 w 45"/>
                  <a:gd name="T33" fmla="*/ 39 h 49"/>
                  <a:gd name="T34" fmla="*/ 0 w 45"/>
                  <a:gd name="T35" fmla="*/ 49 h 49"/>
                  <a:gd name="T36" fmla="*/ 4 w 45"/>
                  <a:gd name="T37" fmla="*/ 49 h 49"/>
                  <a:gd name="T38" fmla="*/ 13 w 45"/>
                  <a:gd name="T39" fmla="*/ 34 h 49"/>
                  <a:gd name="T40" fmla="*/ 13 w 45"/>
                  <a:gd name="T41" fmla="*/ 44 h 49"/>
                  <a:gd name="T42" fmla="*/ 18 w 45"/>
                  <a:gd name="T43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" h="49">
                    <a:moveTo>
                      <a:pt x="18" y="49"/>
                    </a:moveTo>
                    <a:lnTo>
                      <a:pt x="22" y="39"/>
                    </a:lnTo>
                    <a:lnTo>
                      <a:pt x="31" y="34"/>
                    </a:lnTo>
                    <a:lnTo>
                      <a:pt x="45" y="19"/>
                    </a:lnTo>
                    <a:lnTo>
                      <a:pt x="36" y="10"/>
                    </a:lnTo>
                    <a:lnTo>
                      <a:pt x="31" y="5"/>
                    </a:lnTo>
                    <a:lnTo>
                      <a:pt x="31" y="10"/>
                    </a:lnTo>
                    <a:lnTo>
                      <a:pt x="36" y="19"/>
                    </a:lnTo>
                    <a:lnTo>
                      <a:pt x="22" y="19"/>
                    </a:lnTo>
                    <a:lnTo>
                      <a:pt x="18" y="29"/>
                    </a:lnTo>
                    <a:lnTo>
                      <a:pt x="13" y="19"/>
                    </a:lnTo>
                    <a:lnTo>
                      <a:pt x="22" y="0"/>
                    </a:lnTo>
                    <a:lnTo>
                      <a:pt x="9" y="14"/>
                    </a:lnTo>
                    <a:lnTo>
                      <a:pt x="9" y="24"/>
                    </a:lnTo>
                    <a:lnTo>
                      <a:pt x="4" y="29"/>
                    </a:lnTo>
                    <a:lnTo>
                      <a:pt x="4" y="39"/>
                    </a:lnTo>
                    <a:lnTo>
                      <a:pt x="4" y="39"/>
                    </a:lnTo>
                    <a:lnTo>
                      <a:pt x="0" y="49"/>
                    </a:lnTo>
                    <a:lnTo>
                      <a:pt x="4" y="49"/>
                    </a:lnTo>
                    <a:lnTo>
                      <a:pt x="13" y="34"/>
                    </a:lnTo>
                    <a:lnTo>
                      <a:pt x="13" y="44"/>
                    </a:lnTo>
                    <a:lnTo>
                      <a:pt x="18" y="4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8" name="Freeform 55"/>
              <p:cNvSpPr>
                <a:spLocks/>
              </p:cNvSpPr>
              <p:nvPr/>
            </p:nvSpPr>
            <p:spPr bwMode="auto">
              <a:xfrm>
                <a:off x="6875" y="1506"/>
                <a:ext cx="18" cy="25"/>
              </a:xfrm>
              <a:custGeom>
                <a:avLst/>
                <a:gdLst>
                  <a:gd name="T0" fmla="*/ 9 w 18"/>
                  <a:gd name="T1" fmla="*/ 25 h 25"/>
                  <a:gd name="T2" fmla="*/ 13 w 18"/>
                  <a:gd name="T3" fmla="*/ 20 h 25"/>
                  <a:gd name="T4" fmla="*/ 18 w 18"/>
                  <a:gd name="T5" fmla="*/ 10 h 25"/>
                  <a:gd name="T6" fmla="*/ 18 w 18"/>
                  <a:gd name="T7" fmla="*/ 0 h 25"/>
                  <a:gd name="T8" fmla="*/ 0 w 18"/>
                  <a:gd name="T9" fmla="*/ 15 h 25"/>
                  <a:gd name="T10" fmla="*/ 9 w 18"/>
                  <a:gd name="T11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25">
                    <a:moveTo>
                      <a:pt x="9" y="25"/>
                    </a:moveTo>
                    <a:lnTo>
                      <a:pt x="13" y="20"/>
                    </a:lnTo>
                    <a:lnTo>
                      <a:pt x="18" y="10"/>
                    </a:lnTo>
                    <a:lnTo>
                      <a:pt x="18" y="0"/>
                    </a:lnTo>
                    <a:lnTo>
                      <a:pt x="0" y="15"/>
                    </a:lnTo>
                    <a:lnTo>
                      <a:pt x="9" y="2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89" name="Freeform 56"/>
              <p:cNvSpPr>
                <a:spLocks/>
              </p:cNvSpPr>
              <p:nvPr/>
            </p:nvSpPr>
            <p:spPr bwMode="auto">
              <a:xfrm>
                <a:off x="6637" y="1689"/>
                <a:ext cx="9" cy="10"/>
              </a:xfrm>
              <a:custGeom>
                <a:avLst/>
                <a:gdLst>
                  <a:gd name="T0" fmla="*/ 5 w 9"/>
                  <a:gd name="T1" fmla="*/ 0 h 10"/>
                  <a:gd name="T2" fmla="*/ 0 w 9"/>
                  <a:gd name="T3" fmla="*/ 10 h 10"/>
                  <a:gd name="T4" fmla="*/ 9 w 9"/>
                  <a:gd name="T5" fmla="*/ 5 h 10"/>
                  <a:gd name="T6" fmla="*/ 5 w 9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5" y="0"/>
                    </a:moveTo>
                    <a:lnTo>
                      <a:pt x="0" y="10"/>
                    </a:lnTo>
                    <a:lnTo>
                      <a:pt x="9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0" name="Freeform 57"/>
              <p:cNvSpPr>
                <a:spLocks/>
              </p:cNvSpPr>
              <p:nvPr/>
            </p:nvSpPr>
            <p:spPr bwMode="auto">
              <a:xfrm>
                <a:off x="6628" y="1803"/>
                <a:ext cx="9" cy="10"/>
              </a:xfrm>
              <a:custGeom>
                <a:avLst/>
                <a:gdLst>
                  <a:gd name="T0" fmla="*/ 5 w 9"/>
                  <a:gd name="T1" fmla="*/ 10 h 10"/>
                  <a:gd name="T2" fmla="*/ 9 w 9"/>
                  <a:gd name="T3" fmla="*/ 0 h 10"/>
                  <a:gd name="T4" fmla="*/ 5 w 9"/>
                  <a:gd name="T5" fmla="*/ 0 h 10"/>
                  <a:gd name="T6" fmla="*/ 0 w 9"/>
                  <a:gd name="T7" fmla="*/ 5 h 10"/>
                  <a:gd name="T8" fmla="*/ 5 w 9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5" y="10"/>
                    </a:moveTo>
                    <a:lnTo>
                      <a:pt x="9" y="0"/>
                    </a:lnTo>
                    <a:lnTo>
                      <a:pt x="5" y="0"/>
                    </a:lnTo>
                    <a:lnTo>
                      <a:pt x="0" y="5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1" name="Freeform 58"/>
              <p:cNvSpPr>
                <a:spLocks/>
              </p:cNvSpPr>
              <p:nvPr/>
            </p:nvSpPr>
            <p:spPr bwMode="auto">
              <a:xfrm>
                <a:off x="6628" y="1699"/>
                <a:ext cx="18" cy="20"/>
              </a:xfrm>
              <a:custGeom>
                <a:avLst/>
                <a:gdLst>
                  <a:gd name="T0" fmla="*/ 18 w 18"/>
                  <a:gd name="T1" fmla="*/ 20 h 20"/>
                  <a:gd name="T2" fmla="*/ 18 w 18"/>
                  <a:gd name="T3" fmla="*/ 0 h 20"/>
                  <a:gd name="T4" fmla="*/ 0 w 18"/>
                  <a:gd name="T5" fmla="*/ 15 h 20"/>
                  <a:gd name="T6" fmla="*/ 0 w 18"/>
                  <a:gd name="T7" fmla="*/ 20 h 20"/>
                  <a:gd name="T8" fmla="*/ 9 w 18"/>
                  <a:gd name="T9" fmla="*/ 15 h 20"/>
                  <a:gd name="T10" fmla="*/ 18 w 18"/>
                  <a:gd name="T1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20">
                    <a:moveTo>
                      <a:pt x="18" y="20"/>
                    </a:moveTo>
                    <a:lnTo>
                      <a:pt x="18" y="0"/>
                    </a:lnTo>
                    <a:lnTo>
                      <a:pt x="0" y="15"/>
                    </a:lnTo>
                    <a:lnTo>
                      <a:pt x="0" y="20"/>
                    </a:lnTo>
                    <a:lnTo>
                      <a:pt x="9" y="15"/>
                    </a:lnTo>
                    <a:lnTo>
                      <a:pt x="18" y="2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2" name="Freeform 59"/>
              <p:cNvSpPr>
                <a:spLocks/>
              </p:cNvSpPr>
              <p:nvPr/>
            </p:nvSpPr>
            <p:spPr bwMode="auto">
              <a:xfrm>
                <a:off x="6633" y="1660"/>
                <a:ext cx="22" cy="29"/>
              </a:xfrm>
              <a:custGeom>
                <a:avLst/>
                <a:gdLst>
                  <a:gd name="T0" fmla="*/ 22 w 22"/>
                  <a:gd name="T1" fmla="*/ 10 h 29"/>
                  <a:gd name="T2" fmla="*/ 18 w 22"/>
                  <a:gd name="T3" fmla="*/ 0 h 29"/>
                  <a:gd name="T4" fmla="*/ 13 w 22"/>
                  <a:gd name="T5" fmla="*/ 0 h 29"/>
                  <a:gd name="T6" fmla="*/ 13 w 22"/>
                  <a:gd name="T7" fmla="*/ 5 h 29"/>
                  <a:gd name="T8" fmla="*/ 9 w 22"/>
                  <a:gd name="T9" fmla="*/ 10 h 29"/>
                  <a:gd name="T10" fmla="*/ 0 w 22"/>
                  <a:gd name="T11" fmla="*/ 10 h 29"/>
                  <a:gd name="T12" fmla="*/ 0 w 22"/>
                  <a:gd name="T13" fmla="*/ 19 h 29"/>
                  <a:gd name="T14" fmla="*/ 0 w 22"/>
                  <a:gd name="T15" fmla="*/ 24 h 29"/>
                  <a:gd name="T16" fmla="*/ 13 w 22"/>
                  <a:gd name="T17" fmla="*/ 14 h 29"/>
                  <a:gd name="T18" fmla="*/ 18 w 22"/>
                  <a:gd name="T19" fmla="*/ 14 h 29"/>
                  <a:gd name="T20" fmla="*/ 9 w 22"/>
                  <a:gd name="T21" fmla="*/ 24 h 29"/>
                  <a:gd name="T22" fmla="*/ 13 w 22"/>
                  <a:gd name="T23" fmla="*/ 29 h 29"/>
                  <a:gd name="T24" fmla="*/ 22 w 22"/>
                  <a:gd name="T25" fmla="*/ 24 h 29"/>
                  <a:gd name="T26" fmla="*/ 22 w 22"/>
                  <a:gd name="T2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9">
                    <a:moveTo>
                      <a:pt x="22" y="10"/>
                    </a:moveTo>
                    <a:lnTo>
                      <a:pt x="18" y="0"/>
                    </a:lnTo>
                    <a:lnTo>
                      <a:pt x="13" y="0"/>
                    </a:lnTo>
                    <a:lnTo>
                      <a:pt x="13" y="5"/>
                    </a:lnTo>
                    <a:lnTo>
                      <a:pt x="9" y="10"/>
                    </a:lnTo>
                    <a:lnTo>
                      <a:pt x="0" y="10"/>
                    </a:lnTo>
                    <a:lnTo>
                      <a:pt x="0" y="19"/>
                    </a:lnTo>
                    <a:lnTo>
                      <a:pt x="0" y="24"/>
                    </a:lnTo>
                    <a:lnTo>
                      <a:pt x="13" y="14"/>
                    </a:lnTo>
                    <a:lnTo>
                      <a:pt x="18" y="14"/>
                    </a:lnTo>
                    <a:lnTo>
                      <a:pt x="9" y="24"/>
                    </a:lnTo>
                    <a:lnTo>
                      <a:pt x="13" y="29"/>
                    </a:lnTo>
                    <a:lnTo>
                      <a:pt x="22" y="24"/>
                    </a:lnTo>
                    <a:lnTo>
                      <a:pt x="22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3" name="Freeform 60"/>
              <p:cNvSpPr>
                <a:spLocks/>
              </p:cNvSpPr>
              <p:nvPr/>
            </p:nvSpPr>
            <p:spPr bwMode="auto">
              <a:xfrm>
                <a:off x="6682" y="1655"/>
                <a:ext cx="14" cy="10"/>
              </a:xfrm>
              <a:custGeom>
                <a:avLst/>
                <a:gdLst>
                  <a:gd name="T0" fmla="*/ 14 w 14"/>
                  <a:gd name="T1" fmla="*/ 5 h 10"/>
                  <a:gd name="T2" fmla="*/ 5 w 14"/>
                  <a:gd name="T3" fmla="*/ 0 h 10"/>
                  <a:gd name="T4" fmla="*/ 0 w 14"/>
                  <a:gd name="T5" fmla="*/ 0 h 10"/>
                  <a:gd name="T6" fmla="*/ 5 w 14"/>
                  <a:gd name="T7" fmla="*/ 5 h 10"/>
                  <a:gd name="T8" fmla="*/ 14 w 14"/>
                  <a:gd name="T9" fmla="*/ 10 h 10"/>
                  <a:gd name="T10" fmla="*/ 14 w 14"/>
                  <a:gd name="T11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4" y="5"/>
                    </a:moveTo>
                    <a:lnTo>
                      <a:pt x="5" y="0"/>
                    </a:lnTo>
                    <a:lnTo>
                      <a:pt x="0" y="0"/>
                    </a:lnTo>
                    <a:lnTo>
                      <a:pt x="5" y="5"/>
                    </a:lnTo>
                    <a:lnTo>
                      <a:pt x="14" y="10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4" name="Freeform 61"/>
              <p:cNvSpPr>
                <a:spLocks/>
              </p:cNvSpPr>
              <p:nvPr/>
            </p:nvSpPr>
            <p:spPr bwMode="auto">
              <a:xfrm>
                <a:off x="6579" y="1877"/>
                <a:ext cx="9" cy="20"/>
              </a:xfrm>
              <a:custGeom>
                <a:avLst/>
                <a:gdLst>
                  <a:gd name="T0" fmla="*/ 0 w 9"/>
                  <a:gd name="T1" fmla="*/ 10 h 20"/>
                  <a:gd name="T2" fmla="*/ 4 w 9"/>
                  <a:gd name="T3" fmla="*/ 20 h 20"/>
                  <a:gd name="T4" fmla="*/ 9 w 9"/>
                  <a:gd name="T5" fmla="*/ 10 h 20"/>
                  <a:gd name="T6" fmla="*/ 9 w 9"/>
                  <a:gd name="T7" fmla="*/ 0 h 20"/>
                  <a:gd name="T8" fmla="*/ 0 w 9"/>
                  <a:gd name="T9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0">
                    <a:moveTo>
                      <a:pt x="0" y="10"/>
                    </a:moveTo>
                    <a:lnTo>
                      <a:pt x="4" y="20"/>
                    </a:lnTo>
                    <a:lnTo>
                      <a:pt x="9" y="10"/>
                    </a:lnTo>
                    <a:lnTo>
                      <a:pt x="9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5" name="Freeform 62"/>
              <p:cNvSpPr>
                <a:spLocks/>
              </p:cNvSpPr>
              <p:nvPr/>
            </p:nvSpPr>
            <p:spPr bwMode="auto">
              <a:xfrm>
                <a:off x="6583" y="1897"/>
                <a:ext cx="14" cy="10"/>
              </a:xfrm>
              <a:custGeom>
                <a:avLst/>
                <a:gdLst>
                  <a:gd name="T0" fmla="*/ 5 w 14"/>
                  <a:gd name="T1" fmla="*/ 10 h 10"/>
                  <a:gd name="T2" fmla="*/ 14 w 14"/>
                  <a:gd name="T3" fmla="*/ 5 h 10"/>
                  <a:gd name="T4" fmla="*/ 5 w 14"/>
                  <a:gd name="T5" fmla="*/ 0 h 10"/>
                  <a:gd name="T6" fmla="*/ 0 w 14"/>
                  <a:gd name="T7" fmla="*/ 5 h 10"/>
                  <a:gd name="T8" fmla="*/ 5 w 14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0">
                    <a:moveTo>
                      <a:pt x="5" y="10"/>
                    </a:moveTo>
                    <a:lnTo>
                      <a:pt x="14" y="5"/>
                    </a:lnTo>
                    <a:lnTo>
                      <a:pt x="5" y="0"/>
                    </a:lnTo>
                    <a:lnTo>
                      <a:pt x="0" y="5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6" name="Freeform 63"/>
              <p:cNvSpPr>
                <a:spLocks/>
              </p:cNvSpPr>
              <p:nvPr/>
            </p:nvSpPr>
            <p:spPr bwMode="auto">
              <a:xfrm>
                <a:off x="6597" y="1724"/>
                <a:ext cx="9" cy="10"/>
              </a:xfrm>
              <a:custGeom>
                <a:avLst/>
                <a:gdLst>
                  <a:gd name="T0" fmla="*/ 4 w 9"/>
                  <a:gd name="T1" fmla="*/ 10 h 10"/>
                  <a:gd name="T2" fmla="*/ 9 w 9"/>
                  <a:gd name="T3" fmla="*/ 5 h 10"/>
                  <a:gd name="T4" fmla="*/ 4 w 9"/>
                  <a:gd name="T5" fmla="*/ 0 h 10"/>
                  <a:gd name="T6" fmla="*/ 0 w 9"/>
                  <a:gd name="T7" fmla="*/ 5 h 10"/>
                  <a:gd name="T8" fmla="*/ 4 w 9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4" y="10"/>
                    </a:moveTo>
                    <a:lnTo>
                      <a:pt x="9" y="5"/>
                    </a:lnTo>
                    <a:lnTo>
                      <a:pt x="4" y="0"/>
                    </a:lnTo>
                    <a:lnTo>
                      <a:pt x="0" y="5"/>
                    </a:lnTo>
                    <a:lnTo>
                      <a:pt x="4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7" name="Freeform 64"/>
              <p:cNvSpPr>
                <a:spLocks/>
              </p:cNvSpPr>
              <p:nvPr/>
            </p:nvSpPr>
            <p:spPr bwMode="auto">
              <a:xfrm>
                <a:off x="6579" y="1764"/>
                <a:ext cx="4" cy="10"/>
              </a:xfrm>
              <a:custGeom>
                <a:avLst/>
                <a:gdLst>
                  <a:gd name="T0" fmla="*/ 4 w 4"/>
                  <a:gd name="T1" fmla="*/ 0 h 10"/>
                  <a:gd name="T2" fmla="*/ 0 w 4"/>
                  <a:gd name="T3" fmla="*/ 5 h 10"/>
                  <a:gd name="T4" fmla="*/ 4 w 4"/>
                  <a:gd name="T5" fmla="*/ 10 h 10"/>
                  <a:gd name="T6" fmla="*/ 4 w 4"/>
                  <a:gd name="T7" fmla="*/ 5 h 10"/>
                  <a:gd name="T8" fmla="*/ 4 w 4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0">
                    <a:moveTo>
                      <a:pt x="4" y="0"/>
                    </a:moveTo>
                    <a:lnTo>
                      <a:pt x="0" y="5"/>
                    </a:lnTo>
                    <a:lnTo>
                      <a:pt x="4" y="10"/>
                    </a:lnTo>
                    <a:lnTo>
                      <a:pt x="4" y="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8" name="Freeform 65"/>
              <p:cNvSpPr>
                <a:spLocks/>
              </p:cNvSpPr>
              <p:nvPr/>
            </p:nvSpPr>
            <p:spPr bwMode="auto">
              <a:xfrm>
                <a:off x="6610" y="1714"/>
                <a:ext cx="14" cy="20"/>
              </a:xfrm>
              <a:custGeom>
                <a:avLst/>
                <a:gdLst>
                  <a:gd name="T0" fmla="*/ 0 w 14"/>
                  <a:gd name="T1" fmla="*/ 20 h 20"/>
                  <a:gd name="T2" fmla="*/ 14 w 14"/>
                  <a:gd name="T3" fmla="*/ 10 h 20"/>
                  <a:gd name="T4" fmla="*/ 14 w 14"/>
                  <a:gd name="T5" fmla="*/ 0 h 20"/>
                  <a:gd name="T6" fmla="*/ 0 w 14"/>
                  <a:gd name="T7" fmla="*/ 5 h 20"/>
                  <a:gd name="T8" fmla="*/ 0 w 14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0" y="20"/>
                    </a:moveTo>
                    <a:lnTo>
                      <a:pt x="14" y="10"/>
                    </a:lnTo>
                    <a:lnTo>
                      <a:pt x="14" y="0"/>
                    </a:lnTo>
                    <a:lnTo>
                      <a:pt x="0" y="5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99" name="Freeform 66"/>
              <p:cNvSpPr>
                <a:spLocks/>
              </p:cNvSpPr>
              <p:nvPr/>
            </p:nvSpPr>
            <p:spPr bwMode="auto">
              <a:xfrm>
                <a:off x="6781" y="1536"/>
                <a:ext cx="13" cy="25"/>
              </a:xfrm>
              <a:custGeom>
                <a:avLst/>
                <a:gdLst>
                  <a:gd name="T0" fmla="*/ 13 w 13"/>
                  <a:gd name="T1" fmla="*/ 25 h 25"/>
                  <a:gd name="T2" fmla="*/ 13 w 13"/>
                  <a:gd name="T3" fmla="*/ 20 h 25"/>
                  <a:gd name="T4" fmla="*/ 4 w 13"/>
                  <a:gd name="T5" fmla="*/ 10 h 25"/>
                  <a:gd name="T6" fmla="*/ 4 w 13"/>
                  <a:gd name="T7" fmla="*/ 0 h 25"/>
                  <a:gd name="T8" fmla="*/ 0 w 13"/>
                  <a:gd name="T9" fmla="*/ 5 h 25"/>
                  <a:gd name="T10" fmla="*/ 0 w 13"/>
                  <a:gd name="T11" fmla="*/ 15 h 25"/>
                  <a:gd name="T12" fmla="*/ 0 w 13"/>
                  <a:gd name="T13" fmla="*/ 25 h 25"/>
                  <a:gd name="T14" fmla="*/ 9 w 13"/>
                  <a:gd name="T15" fmla="*/ 25 h 25"/>
                  <a:gd name="T16" fmla="*/ 13 w 13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25">
                    <a:moveTo>
                      <a:pt x="13" y="25"/>
                    </a:moveTo>
                    <a:lnTo>
                      <a:pt x="13" y="20"/>
                    </a:lnTo>
                    <a:lnTo>
                      <a:pt x="4" y="10"/>
                    </a:lnTo>
                    <a:lnTo>
                      <a:pt x="4" y="0"/>
                    </a:lnTo>
                    <a:lnTo>
                      <a:pt x="0" y="5"/>
                    </a:lnTo>
                    <a:lnTo>
                      <a:pt x="0" y="15"/>
                    </a:lnTo>
                    <a:lnTo>
                      <a:pt x="0" y="25"/>
                    </a:lnTo>
                    <a:lnTo>
                      <a:pt x="9" y="25"/>
                    </a:lnTo>
                    <a:lnTo>
                      <a:pt x="13" y="2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0" name="Freeform 67"/>
              <p:cNvSpPr>
                <a:spLocks/>
              </p:cNvSpPr>
              <p:nvPr/>
            </p:nvSpPr>
            <p:spPr bwMode="auto">
              <a:xfrm>
                <a:off x="6754" y="1561"/>
                <a:ext cx="27" cy="24"/>
              </a:xfrm>
              <a:custGeom>
                <a:avLst/>
                <a:gdLst>
                  <a:gd name="T0" fmla="*/ 22 w 27"/>
                  <a:gd name="T1" fmla="*/ 5 h 24"/>
                  <a:gd name="T2" fmla="*/ 18 w 27"/>
                  <a:gd name="T3" fmla="*/ 5 h 24"/>
                  <a:gd name="T4" fmla="*/ 13 w 27"/>
                  <a:gd name="T5" fmla="*/ 0 h 24"/>
                  <a:gd name="T6" fmla="*/ 0 w 27"/>
                  <a:gd name="T7" fmla="*/ 10 h 24"/>
                  <a:gd name="T8" fmla="*/ 13 w 27"/>
                  <a:gd name="T9" fmla="*/ 24 h 24"/>
                  <a:gd name="T10" fmla="*/ 18 w 27"/>
                  <a:gd name="T11" fmla="*/ 24 h 24"/>
                  <a:gd name="T12" fmla="*/ 18 w 27"/>
                  <a:gd name="T13" fmla="*/ 19 h 24"/>
                  <a:gd name="T14" fmla="*/ 18 w 27"/>
                  <a:gd name="T15" fmla="*/ 10 h 24"/>
                  <a:gd name="T16" fmla="*/ 27 w 27"/>
                  <a:gd name="T17" fmla="*/ 5 h 24"/>
                  <a:gd name="T18" fmla="*/ 22 w 27"/>
                  <a:gd name="T19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4">
                    <a:moveTo>
                      <a:pt x="22" y="5"/>
                    </a:moveTo>
                    <a:lnTo>
                      <a:pt x="18" y="5"/>
                    </a:lnTo>
                    <a:lnTo>
                      <a:pt x="13" y="0"/>
                    </a:lnTo>
                    <a:lnTo>
                      <a:pt x="0" y="10"/>
                    </a:lnTo>
                    <a:lnTo>
                      <a:pt x="13" y="24"/>
                    </a:lnTo>
                    <a:lnTo>
                      <a:pt x="18" y="24"/>
                    </a:lnTo>
                    <a:lnTo>
                      <a:pt x="18" y="19"/>
                    </a:lnTo>
                    <a:lnTo>
                      <a:pt x="18" y="10"/>
                    </a:lnTo>
                    <a:lnTo>
                      <a:pt x="27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1" name="Freeform 68"/>
              <p:cNvSpPr>
                <a:spLocks/>
              </p:cNvSpPr>
              <p:nvPr/>
            </p:nvSpPr>
            <p:spPr bwMode="auto">
              <a:xfrm>
                <a:off x="6848" y="1486"/>
                <a:ext cx="40" cy="30"/>
              </a:xfrm>
              <a:custGeom>
                <a:avLst/>
                <a:gdLst>
                  <a:gd name="T0" fmla="*/ 22 w 40"/>
                  <a:gd name="T1" fmla="*/ 10 h 30"/>
                  <a:gd name="T2" fmla="*/ 18 w 40"/>
                  <a:gd name="T3" fmla="*/ 20 h 30"/>
                  <a:gd name="T4" fmla="*/ 13 w 40"/>
                  <a:gd name="T5" fmla="*/ 15 h 30"/>
                  <a:gd name="T6" fmla="*/ 9 w 40"/>
                  <a:gd name="T7" fmla="*/ 20 h 30"/>
                  <a:gd name="T8" fmla="*/ 0 w 40"/>
                  <a:gd name="T9" fmla="*/ 20 h 30"/>
                  <a:gd name="T10" fmla="*/ 5 w 40"/>
                  <a:gd name="T11" fmla="*/ 25 h 30"/>
                  <a:gd name="T12" fmla="*/ 13 w 40"/>
                  <a:gd name="T13" fmla="*/ 30 h 30"/>
                  <a:gd name="T14" fmla="*/ 22 w 40"/>
                  <a:gd name="T15" fmla="*/ 30 h 30"/>
                  <a:gd name="T16" fmla="*/ 40 w 40"/>
                  <a:gd name="T17" fmla="*/ 5 h 30"/>
                  <a:gd name="T18" fmla="*/ 40 w 40"/>
                  <a:gd name="T19" fmla="*/ 0 h 30"/>
                  <a:gd name="T20" fmla="*/ 27 w 40"/>
                  <a:gd name="T21" fmla="*/ 15 h 30"/>
                  <a:gd name="T22" fmla="*/ 22 w 40"/>
                  <a:gd name="T23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0" h="30">
                    <a:moveTo>
                      <a:pt x="22" y="10"/>
                    </a:moveTo>
                    <a:lnTo>
                      <a:pt x="18" y="20"/>
                    </a:lnTo>
                    <a:lnTo>
                      <a:pt x="13" y="15"/>
                    </a:lnTo>
                    <a:lnTo>
                      <a:pt x="9" y="20"/>
                    </a:lnTo>
                    <a:lnTo>
                      <a:pt x="0" y="20"/>
                    </a:lnTo>
                    <a:lnTo>
                      <a:pt x="5" y="25"/>
                    </a:lnTo>
                    <a:lnTo>
                      <a:pt x="13" y="30"/>
                    </a:lnTo>
                    <a:lnTo>
                      <a:pt x="22" y="30"/>
                    </a:lnTo>
                    <a:lnTo>
                      <a:pt x="40" y="5"/>
                    </a:lnTo>
                    <a:lnTo>
                      <a:pt x="40" y="0"/>
                    </a:lnTo>
                    <a:lnTo>
                      <a:pt x="27" y="15"/>
                    </a:lnTo>
                    <a:lnTo>
                      <a:pt x="22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2" name="Freeform 69"/>
              <p:cNvSpPr>
                <a:spLocks/>
              </p:cNvSpPr>
              <p:nvPr/>
            </p:nvSpPr>
            <p:spPr bwMode="auto">
              <a:xfrm>
                <a:off x="6861" y="1526"/>
                <a:ext cx="18" cy="15"/>
              </a:xfrm>
              <a:custGeom>
                <a:avLst/>
                <a:gdLst>
                  <a:gd name="T0" fmla="*/ 5 w 18"/>
                  <a:gd name="T1" fmla="*/ 0 h 15"/>
                  <a:gd name="T2" fmla="*/ 0 w 18"/>
                  <a:gd name="T3" fmla="*/ 5 h 15"/>
                  <a:gd name="T4" fmla="*/ 5 w 18"/>
                  <a:gd name="T5" fmla="*/ 10 h 15"/>
                  <a:gd name="T6" fmla="*/ 14 w 18"/>
                  <a:gd name="T7" fmla="*/ 15 h 15"/>
                  <a:gd name="T8" fmla="*/ 18 w 18"/>
                  <a:gd name="T9" fmla="*/ 5 h 15"/>
                  <a:gd name="T10" fmla="*/ 14 w 18"/>
                  <a:gd name="T11" fmla="*/ 0 h 15"/>
                  <a:gd name="T12" fmla="*/ 5 w 18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15">
                    <a:moveTo>
                      <a:pt x="5" y="0"/>
                    </a:moveTo>
                    <a:lnTo>
                      <a:pt x="0" y="5"/>
                    </a:lnTo>
                    <a:lnTo>
                      <a:pt x="5" y="10"/>
                    </a:lnTo>
                    <a:lnTo>
                      <a:pt x="14" y="15"/>
                    </a:lnTo>
                    <a:lnTo>
                      <a:pt x="18" y="5"/>
                    </a:lnTo>
                    <a:lnTo>
                      <a:pt x="1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3" name="Freeform 70"/>
              <p:cNvSpPr>
                <a:spLocks/>
              </p:cNvSpPr>
              <p:nvPr/>
            </p:nvSpPr>
            <p:spPr bwMode="auto">
              <a:xfrm>
                <a:off x="6736" y="1585"/>
                <a:ext cx="27" cy="25"/>
              </a:xfrm>
              <a:custGeom>
                <a:avLst/>
                <a:gdLst>
                  <a:gd name="T0" fmla="*/ 22 w 27"/>
                  <a:gd name="T1" fmla="*/ 0 h 25"/>
                  <a:gd name="T2" fmla="*/ 18 w 27"/>
                  <a:gd name="T3" fmla="*/ 5 h 25"/>
                  <a:gd name="T4" fmla="*/ 9 w 27"/>
                  <a:gd name="T5" fmla="*/ 5 h 25"/>
                  <a:gd name="T6" fmla="*/ 9 w 27"/>
                  <a:gd name="T7" fmla="*/ 15 h 25"/>
                  <a:gd name="T8" fmla="*/ 0 w 27"/>
                  <a:gd name="T9" fmla="*/ 15 h 25"/>
                  <a:gd name="T10" fmla="*/ 4 w 27"/>
                  <a:gd name="T11" fmla="*/ 25 h 25"/>
                  <a:gd name="T12" fmla="*/ 13 w 27"/>
                  <a:gd name="T13" fmla="*/ 20 h 25"/>
                  <a:gd name="T14" fmla="*/ 22 w 27"/>
                  <a:gd name="T15" fmla="*/ 20 h 25"/>
                  <a:gd name="T16" fmla="*/ 22 w 27"/>
                  <a:gd name="T17" fmla="*/ 15 h 25"/>
                  <a:gd name="T18" fmla="*/ 27 w 27"/>
                  <a:gd name="T19" fmla="*/ 5 h 25"/>
                  <a:gd name="T20" fmla="*/ 22 w 27"/>
                  <a:gd name="T2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25">
                    <a:moveTo>
                      <a:pt x="22" y="0"/>
                    </a:moveTo>
                    <a:lnTo>
                      <a:pt x="18" y="5"/>
                    </a:lnTo>
                    <a:lnTo>
                      <a:pt x="9" y="5"/>
                    </a:lnTo>
                    <a:lnTo>
                      <a:pt x="9" y="15"/>
                    </a:lnTo>
                    <a:lnTo>
                      <a:pt x="0" y="15"/>
                    </a:lnTo>
                    <a:lnTo>
                      <a:pt x="4" y="25"/>
                    </a:lnTo>
                    <a:lnTo>
                      <a:pt x="13" y="20"/>
                    </a:lnTo>
                    <a:lnTo>
                      <a:pt x="22" y="20"/>
                    </a:lnTo>
                    <a:lnTo>
                      <a:pt x="22" y="15"/>
                    </a:lnTo>
                    <a:lnTo>
                      <a:pt x="27" y="5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4" name="Freeform 71"/>
              <p:cNvSpPr>
                <a:spLocks/>
              </p:cNvSpPr>
              <p:nvPr/>
            </p:nvSpPr>
            <p:spPr bwMode="auto">
              <a:xfrm>
                <a:off x="6803" y="1541"/>
                <a:ext cx="18" cy="30"/>
              </a:xfrm>
              <a:custGeom>
                <a:avLst/>
                <a:gdLst>
                  <a:gd name="T0" fmla="*/ 9 w 18"/>
                  <a:gd name="T1" fmla="*/ 0 h 30"/>
                  <a:gd name="T2" fmla="*/ 0 w 18"/>
                  <a:gd name="T3" fmla="*/ 10 h 30"/>
                  <a:gd name="T4" fmla="*/ 5 w 18"/>
                  <a:gd name="T5" fmla="*/ 25 h 30"/>
                  <a:gd name="T6" fmla="*/ 9 w 18"/>
                  <a:gd name="T7" fmla="*/ 25 h 30"/>
                  <a:gd name="T8" fmla="*/ 14 w 18"/>
                  <a:gd name="T9" fmla="*/ 30 h 30"/>
                  <a:gd name="T10" fmla="*/ 18 w 18"/>
                  <a:gd name="T11" fmla="*/ 25 h 30"/>
                  <a:gd name="T12" fmla="*/ 14 w 18"/>
                  <a:gd name="T13" fmla="*/ 20 h 30"/>
                  <a:gd name="T14" fmla="*/ 14 w 18"/>
                  <a:gd name="T15" fmla="*/ 10 h 30"/>
                  <a:gd name="T16" fmla="*/ 9 w 18"/>
                  <a:gd name="T1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0">
                    <a:moveTo>
                      <a:pt x="9" y="0"/>
                    </a:moveTo>
                    <a:lnTo>
                      <a:pt x="0" y="10"/>
                    </a:lnTo>
                    <a:lnTo>
                      <a:pt x="5" y="25"/>
                    </a:lnTo>
                    <a:lnTo>
                      <a:pt x="9" y="25"/>
                    </a:lnTo>
                    <a:lnTo>
                      <a:pt x="14" y="30"/>
                    </a:lnTo>
                    <a:lnTo>
                      <a:pt x="18" y="25"/>
                    </a:lnTo>
                    <a:lnTo>
                      <a:pt x="14" y="20"/>
                    </a:lnTo>
                    <a:lnTo>
                      <a:pt x="14" y="1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5" name="Freeform 72"/>
              <p:cNvSpPr>
                <a:spLocks/>
              </p:cNvSpPr>
              <p:nvPr/>
            </p:nvSpPr>
            <p:spPr bwMode="auto">
              <a:xfrm>
                <a:off x="6700" y="1605"/>
                <a:ext cx="36" cy="50"/>
              </a:xfrm>
              <a:custGeom>
                <a:avLst/>
                <a:gdLst>
                  <a:gd name="T0" fmla="*/ 27 w 36"/>
                  <a:gd name="T1" fmla="*/ 35 h 50"/>
                  <a:gd name="T2" fmla="*/ 36 w 36"/>
                  <a:gd name="T3" fmla="*/ 30 h 50"/>
                  <a:gd name="T4" fmla="*/ 31 w 36"/>
                  <a:gd name="T5" fmla="*/ 25 h 50"/>
                  <a:gd name="T6" fmla="*/ 31 w 36"/>
                  <a:gd name="T7" fmla="*/ 20 h 50"/>
                  <a:gd name="T8" fmla="*/ 31 w 36"/>
                  <a:gd name="T9" fmla="*/ 10 h 50"/>
                  <a:gd name="T10" fmla="*/ 27 w 36"/>
                  <a:gd name="T11" fmla="*/ 5 h 50"/>
                  <a:gd name="T12" fmla="*/ 22 w 36"/>
                  <a:gd name="T13" fmla="*/ 0 h 50"/>
                  <a:gd name="T14" fmla="*/ 14 w 36"/>
                  <a:gd name="T15" fmla="*/ 0 h 50"/>
                  <a:gd name="T16" fmla="*/ 14 w 36"/>
                  <a:gd name="T17" fmla="*/ 10 h 50"/>
                  <a:gd name="T18" fmla="*/ 9 w 36"/>
                  <a:gd name="T19" fmla="*/ 5 h 50"/>
                  <a:gd name="T20" fmla="*/ 5 w 36"/>
                  <a:gd name="T21" fmla="*/ 15 h 50"/>
                  <a:gd name="T22" fmla="*/ 14 w 36"/>
                  <a:gd name="T23" fmla="*/ 20 h 50"/>
                  <a:gd name="T24" fmla="*/ 5 w 36"/>
                  <a:gd name="T25" fmla="*/ 20 h 50"/>
                  <a:gd name="T26" fmla="*/ 0 w 36"/>
                  <a:gd name="T27" fmla="*/ 30 h 50"/>
                  <a:gd name="T28" fmla="*/ 9 w 36"/>
                  <a:gd name="T29" fmla="*/ 30 h 50"/>
                  <a:gd name="T30" fmla="*/ 0 w 36"/>
                  <a:gd name="T31" fmla="*/ 40 h 50"/>
                  <a:gd name="T32" fmla="*/ 9 w 36"/>
                  <a:gd name="T33" fmla="*/ 40 h 50"/>
                  <a:gd name="T34" fmla="*/ 9 w 36"/>
                  <a:gd name="T35" fmla="*/ 50 h 50"/>
                  <a:gd name="T36" fmla="*/ 14 w 36"/>
                  <a:gd name="T37" fmla="*/ 50 h 50"/>
                  <a:gd name="T38" fmla="*/ 14 w 36"/>
                  <a:gd name="T39" fmla="*/ 35 h 50"/>
                  <a:gd name="T40" fmla="*/ 22 w 36"/>
                  <a:gd name="T41" fmla="*/ 40 h 50"/>
                  <a:gd name="T42" fmla="*/ 27 w 36"/>
                  <a:gd name="T43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6" h="50">
                    <a:moveTo>
                      <a:pt x="27" y="35"/>
                    </a:moveTo>
                    <a:lnTo>
                      <a:pt x="36" y="30"/>
                    </a:lnTo>
                    <a:lnTo>
                      <a:pt x="31" y="25"/>
                    </a:lnTo>
                    <a:lnTo>
                      <a:pt x="31" y="20"/>
                    </a:lnTo>
                    <a:lnTo>
                      <a:pt x="31" y="10"/>
                    </a:lnTo>
                    <a:lnTo>
                      <a:pt x="27" y="5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14" y="10"/>
                    </a:lnTo>
                    <a:lnTo>
                      <a:pt x="9" y="5"/>
                    </a:lnTo>
                    <a:lnTo>
                      <a:pt x="5" y="15"/>
                    </a:lnTo>
                    <a:lnTo>
                      <a:pt x="14" y="20"/>
                    </a:lnTo>
                    <a:lnTo>
                      <a:pt x="5" y="20"/>
                    </a:lnTo>
                    <a:lnTo>
                      <a:pt x="0" y="30"/>
                    </a:lnTo>
                    <a:lnTo>
                      <a:pt x="9" y="30"/>
                    </a:lnTo>
                    <a:lnTo>
                      <a:pt x="0" y="40"/>
                    </a:lnTo>
                    <a:lnTo>
                      <a:pt x="9" y="40"/>
                    </a:lnTo>
                    <a:lnTo>
                      <a:pt x="9" y="50"/>
                    </a:lnTo>
                    <a:lnTo>
                      <a:pt x="14" y="50"/>
                    </a:lnTo>
                    <a:lnTo>
                      <a:pt x="14" y="35"/>
                    </a:lnTo>
                    <a:lnTo>
                      <a:pt x="22" y="40"/>
                    </a:lnTo>
                    <a:lnTo>
                      <a:pt x="27" y="3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6" name="Freeform 73"/>
              <p:cNvSpPr>
                <a:spLocks/>
              </p:cNvSpPr>
              <p:nvPr/>
            </p:nvSpPr>
            <p:spPr bwMode="auto">
              <a:xfrm>
                <a:off x="6763" y="1541"/>
                <a:ext cx="9" cy="10"/>
              </a:xfrm>
              <a:custGeom>
                <a:avLst/>
                <a:gdLst>
                  <a:gd name="T0" fmla="*/ 0 w 9"/>
                  <a:gd name="T1" fmla="*/ 5 h 10"/>
                  <a:gd name="T2" fmla="*/ 4 w 9"/>
                  <a:gd name="T3" fmla="*/ 10 h 10"/>
                  <a:gd name="T4" fmla="*/ 9 w 9"/>
                  <a:gd name="T5" fmla="*/ 0 h 10"/>
                  <a:gd name="T6" fmla="*/ 0 w 9"/>
                  <a:gd name="T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0" y="5"/>
                    </a:moveTo>
                    <a:lnTo>
                      <a:pt x="4" y="10"/>
                    </a:lnTo>
                    <a:lnTo>
                      <a:pt x="9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7" name="Freeform 74"/>
              <p:cNvSpPr>
                <a:spLocks/>
              </p:cNvSpPr>
              <p:nvPr/>
            </p:nvSpPr>
            <p:spPr bwMode="auto">
              <a:xfrm>
                <a:off x="6749" y="1556"/>
                <a:ext cx="14" cy="10"/>
              </a:xfrm>
              <a:custGeom>
                <a:avLst/>
                <a:gdLst>
                  <a:gd name="T0" fmla="*/ 3 w 3"/>
                  <a:gd name="T1" fmla="*/ 0 h 2"/>
                  <a:gd name="T2" fmla="*/ 1 w 3"/>
                  <a:gd name="T3" fmla="*/ 0 h 2"/>
                  <a:gd name="T4" fmla="*/ 0 w 3"/>
                  <a:gd name="T5" fmla="*/ 2 h 2"/>
                  <a:gd name="T6" fmla="*/ 3 w 3"/>
                  <a:gd name="T7" fmla="*/ 1 h 2"/>
                  <a:gd name="T8" fmla="*/ 3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3" y="1"/>
                      <a:pt x="3" y="1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8" name="Freeform 75"/>
              <p:cNvSpPr>
                <a:spLocks/>
              </p:cNvSpPr>
              <p:nvPr/>
            </p:nvSpPr>
            <p:spPr bwMode="auto">
              <a:xfrm>
                <a:off x="6705" y="1660"/>
                <a:ext cx="9" cy="10"/>
              </a:xfrm>
              <a:custGeom>
                <a:avLst/>
                <a:gdLst>
                  <a:gd name="T0" fmla="*/ 0 w 9"/>
                  <a:gd name="T1" fmla="*/ 10 h 10"/>
                  <a:gd name="T2" fmla="*/ 9 w 9"/>
                  <a:gd name="T3" fmla="*/ 10 h 10"/>
                  <a:gd name="T4" fmla="*/ 4 w 9"/>
                  <a:gd name="T5" fmla="*/ 0 h 10"/>
                  <a:gd name="T6" fmla="*/ 0 w 9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0" y="10"/>
                    </a:moveTo>
                    <a:lnTo>
                      <a:pt x="9" y="10"/>
                    </a:lnTo>
                    <a:lnTo>
                      <a:pt x="4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09" name="Freeform 76"/>
              <p:cNvSpPr>
                <a:spLocks/>
              </p:cNvSpPr>
              <p:nvPr/>
            </p:nvSpPr>
            <p:spPr bwMode="auto">
              <a:xfrm>
                <a:off x="6655" y="1625"/>
                <a:ext cx="27" cy="40"/>
              </a:xfrm>
              <a:custGeom>
                <a:avLst/>
                <a:gdLst>
                  <a:gd name="T0" fmla="*/ 18 w 27"/>
                  <a:gd name="T1" fmla="*/ 15 h 40"/>
                  <a:gd name="T2" fmla="*/ 27 w 27"/>
                  <a:gd name="T3" fmla="*/ 10 h 40"/>
                  <a:gd name="T4" fmla="*/ 23 w 27"/>
                  <a:gd name="T5" fmla="*/ 0 h 40"/>
                  <a:gd name="T6" fmla="*/ 14 w 27"/>
                  <a:gd name="T7" fmla="*/ 5 h 40"/>
                  <a:gd name="T8" fmla="*/ 14 w 27"/>
                  <a:gd name="T9" fmla="*/ 15 h 40"/>
                  <a:gd name="T10" fmla="*/ 0 w 27"/>
                  <a:gd name="T11" fmla="*/ 20 h 40"/>
                  <a:gd name="T12" fmla="*/ 0 w 27"/>
                  <a:gd name="T13" fmla="*/ 35 h 40"/>
                  <a:gd name="T14" fmla="*/ 5 w 27"/>
                  <a:gd name="T15" fmla="*/ 40 h 40"/>
                  <a:gd name="T16" fmla="*/ 14 w 27"/>
                  <a:gd name="T17" fmla="*/ 25 h 40"/>
                  <a:gd name="T18" fmla="*/ 18 w 27"/>
                  <a:gd name="T19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40">
                    <a:moveTo>
                      <a:pt x="18" y="15"/>
                    </a:moveTo>
                    <a:lnTo>
                      <a:pt x="27" y="10"/>
                    </a:lnTo>
                    <a:lnTo>
                      <a:pt x="23" y="0"/>
                    </a:lnTo>
                    <a:lnTo>
                      <a:pt x="14" y="5"/>
                    </a:lnTo>
                    <a:lnTo>
                      <a:pt x="14" y="15"/>
                    </a:lnTo>
                    <a:lnTo>
                      <a:pt x="0" y="20"/>
                    </a:lnTo>
                    <a:lnTo>
                      <a:pt x="0" y="35"/>
                    </a:lnTo>
                    <a:lnTo>
                      <a:pt x="5" y="40"/>
                    </a:lnTo>
                    <a:lnTo>
                      <a:pt x="14" y="25"/>
                    </a:lnTo>
                    <a:lnTo>
                      <a:pt x="18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0" name="Freeform 77"/>
              <p:cNvSpPr>
                <a:spLocks/>
              </p:cNvSpPr>
              <p:nvPr/>
            </p:nvSpPr>
            <p:spPr bwMode="auto">
              <a:xfrm>
                <a:off x="6355" y="2323"/>
                <a:ext cx="9" cy="10"/>
              </a:xfrm>
              <a:custGeom>
                <a:avLst/>
                <a:gdLst>
                  <a:gd name="T0" fmla="*/ 9 w 9"/>
                  <a:gd name="T1" fmla="*/ 10 h 10"/>
                  <a:gd name="T2" fmla="*/ 9 w 9"/>
                  <a:gd name="T3" fmla="*/ 0 h 10"/>
                  <a:gd name="T4" fmla="*/ 0 w 9"/>
                  <a:gd name="T5" fmla="*/ 5 h 10"/>
                  <a:gd name="T6" fmla="*/ 9 w 9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9" y="10"/>
                    </a:moveTo>
                    <a:lnTo>
                      <a:pt x="9" y="0"/>
                    </a:lnTo>
                    <a:lnTo>
                      <a:pt x="0" y="5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1" name="Freeform 78"/>
              <p:cNvSpPr>
                <a:spLocks/>
              </p:cNvSpPr>
              <p:nvPr/>
            </p:nvSpPr>
            <p:spPr bwMode="auto">
              <a:xfrm>
                <a:off x="6341" y="2204"/>
                <a:ext cx="9" cy="5"/>
              </a:xfrm>
              <a:custGeom>
                <a:avLst/>
                <a:gdLst>
                  <a:gd name="T0" fmla="*/ 9 w 9"/>
                  <a:gd name="T1" fmla="*/ 5 h 5"/>
                  <a:gd name="T2" fmla="*/ 0 w 9"/>
                  <a:gd name="T3" fmla="*/ 0 h 5"/>
                  <a:gd name="T4" fmla="*/ 5 w 9"/>
                  <a:gd name="T5" fmla="*/ 5 h 5"/>
                  <a:gd name="T6" fmla="*/ 9 w 9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">
                    <a:moveTo>
                      <a:pt x="9" y="5"/>
                    </a:moveTo>
                    <a:lnTo>
                      <a:pt x="0" y="0"/>
                    </a:lnTo>
                    <a:lnTo>
                      <a:pt x="5" y="5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2" name="Freeform 79"/>
              <p:cNvSpPr>
                <a:spLocks/>
              </p:cNvSpPr>
              <p:nvPr/>
            </p:nvSpPr>
            <p:spPr bwMode="auto">
              <a:xfrm>
                <a:off x="6355" y="2343"/>
                <a:ext cx="9" cy="10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2 w 2"/>
                  <a:gd name="T5" fmla="*/ 1 h 2"/>
                  <a:gd name="T6" fmla="*/ 2 w 2"/>
                  <a:gd name="T7" fmla="*/ 0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3" name="Freeform 80"/>
              <p:cNvSpPr>
                <a:spLocks/>
              </p:cNvSpPr>
              <p:nvPr/>
            </p:nvSpPr>
            <p:spPr bwMode="auto">
              <a:xfrm>
                <a:off x="6346" y="2189"/>
                <a:ext cx="9" cy="10"/>
              </a:xfrm>
              <a:custGeom>
                <a:avLst/>
                <a:gdLst>
                  <a:gd name="T0" fmla="*/ 0 w 9"/>
                  <a:gd name="T1" fmla="*/ 0 h 10"/>
                  <a:gd name="T2" fmla="*/ 4 w 9"/>
                  <a:gd name="T3" fmla="*/ 10 h 10"/>
                  <a:gd name="T4" fmla="*/ 9 w 9"/>
                  <a:gd name="T5" fmla="*/ 5 h 10"/>
                  <a:gd name="T6" fmla="*/ 0 w 9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0" y="0"/>
                    </a:moveTo>
                    <a:lnTo>
                      <a:pt x="4" y="10"/>
                    </a:lnTo>
                    <a:lnTo>
                      <a:pt x="9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4" name="Freeform 81"/>
              <p:cNvSpPr>
                <a:spLocks/>
              </p:cNvSpPr>
              <p:nvPr/>
            </p:nvSpPr>
            <p:spPr bwMode="auto">
              <a:xfrm>
                <a:off x="6368" y="2328"/>
                <a:ext cx="5" cy="5"/>
              </a:xfrm>
              <a:custGeom>
                <a:avLst/>
                <a:gdLst>
                  <a:gd name="T0" fmla="*/ 5 w 5"/>
                  <a:gd name="T1" fmla="*/ 0 h 5"/>
                  <a:gd name="T2" fmla="*/ 0 w 5"/>
                  <a:gd name="T3" fmla="*/ 5 h 5"/>
                  <a:gd name="T4" fmla="*/ 0 w 5"/>
                  <a:gd name="T5" fmla="*/ 5 h 5"/>
                  <a:gd name="T6" fmla="*/ 5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0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5" name="Freeform 82"/>
              <p:cNvSpPr>
                <a:spLocks/>
              </p:cNvSpPr>
              <p:nvPr/>
            </p:nvSpPr>
            <p:spPr bwMode="auto">
              <a:xfrm>
                <a:off x="6346" y="2278"/>
                <a:ext cx="4" cy="10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6" name="Freeform 83"/>
              <p:cNvSpPr>
                <a:spLocks/>
              </p:cNvSpPr>
              <p:nvPr/>
            </p:nvSpPr>
            <p:spPr bwMode="auto">
              <a:xfrm>
                <a:off x="6341" y="2264"/>
                <a:ext cx="5" cy="10"/>
              </a:xfrm>
              <a:custGeom>
                <a:avLst/>
                <a:gdLst>
                  <a:gd name="T0" fmla="*/ 5 w 5"/>
                  <a:gd name="T1" fmla="*/ 5 h 10"/>
                  <a:gd name="T2" fmla="*/ 5 w 5"/>
                  <a:gd name="T3" fmla="*/ 0 h 10"/>
                  <a:gd name="T4" fmla="*/ 0 w 5"/>
                  <a:gd name="T5" fmla="*/ 5 h 10"/>
                  <a:gd name="T6" fmla="*/ 0 w 5"/>
                  <a:gd name="T7" fmla="*/ 10 h 10"/>
                  <a:gd name="T8" fmla="*/ 5 w 5"/>
                  <a:gd name="T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0">
                    <a:moveTo>
                      <a:pt x="5" y="5"/>
                    </a:moveTo>
                    <a:lnTo>
                      <a:pt x="5" y="0"/>
                    </a:lnTo>
                    <a:lnTo>
                      <a:pt x="0" y="5"/>
                    </a:lnTo>
                    <a:lnTo>
                      <a:pt x="0" y="10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7" name="Freeform 84"/>
              <p:cNvSpPr>
                <a:spLocks/>
              </p:cNvSpPr>
              <p:nvPr/>
            </p:nvSpPr>
            <p:spPr bwMode="auto">
              <a:xfrm>
                <a:off x="6346" y="2308"/>
                <a:ext cx="9" cy="10"/>
              </a:xfrm>
              <a:custGeom>
                <a:avLst/>
                <a:gdLst>
                  <a:gd name="T0" fmla="*/ 4 w 9"/>
                  <a:gd name="T1" fmla="*/ 10 h 10"/>
                  <a:gd name="T2" fmla="*/ 9 w 9"/>
                  <a:gd name="T3" fmla="*/ 0 h 10"/>
                  <a:gd name="T4" fmla="*/ 0 w 9"/>
                  <a:gd name="T5" fmla="*/ 0 h 10"/>
                  <a:gd name="T6" fmla="*/ 4 w 9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4" y="1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4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8" name="Freeform 85"/>
              <p:cNvSpPr>
                <a:spLocks/>
              </p:cNvSpPr>
              <p:nvPr/>
            </p:nvSpPr>
            <p:spPr bwMode="auto">
              <a:xfrm>
                <a:off x="6364" y="2303"/>
                <a:ext cx="4" cy="20"/>
              </a:xfrm>
              <a:custGeom>
                <a:avLst/>
                <a:gdLst>
                  <a:gd name="T0" fmla="*/ 0 w 1"/>
                  <a:gd name="T1" fmla="*/ 4 h 4"/>
                  <a:gd name="T2" fmla="*/ 1 w 1"/>
                  <a:gd name="T3" fmla="*/ 2 h 4"/>
                  <a:gd name="T4" fmla="*/ 0 w 1"/>
                  <a:gd name="T5" fmla="*/ 0 h 4"/>
                  <a:gd name="T6" fmla="*/ 0 w 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4">
                    <a:moveTo>
                      <a:pt x="0" y="4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0"/>
                      <a:pt x="0" y="0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19" name="Freeform 86"/>
              <p:cNvSpPr>
                <a:spLocks/>
              </p:cNvSpPr>
              <p:nvPr/>
            </p:nvSpPr>
            <p:spPr bwMode="auto">
              <a:xfrm>
                <a:off x="6346" y="2298"/>
                <a:ext cx="9" cy="0"/>
              </a:xfrm>
              <a:custGeom>
                <a:avLst/>
                <a:gdLst>
                  <a:gd name="T0" fmla="*/ 4 w 9"/>
                  <a:gd name="T1" fmla="*/ 9 w 9"/>
                  <a:gd name="T2" fmla="*/ 0 w 9"/>
                  <a:gd name="T3" fmla="*/ 4 w 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9">
                    <a:moveTo>
                      <a:pt x="4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0" name="Freeform 87"/>
              <p:cNvSpPr>
                <a:spLocks/>
              </p:cNvSpPr>
              <p:nvPr/>
            </p:nvSpPr>
            <p:spPr bwMode="auto">
              <a:xfrm>
                <a:off x="6588" y="1729"/>
                <a:ext cx="9" cy="25"/>
              </a:xfrm>
              <a:custGeom>
                <a:avLst/>
                <a:gdLst>
                  <a:gd name="T0" fmla="*/ 4 w 9"/>
                  <a:gd name="T1" fmla="*/ 0 h 25"/>
                  <a:gd name="T2" fmla="*/ 0 w 9"/>
                  <a:gd name="T3" fmla="*/ 15 h 25"/>
                  <a:gd name="T4" fmla="*/ 0 w 9"/>
                  <a:gd name="T5" fmla="*/ 25 h 25"/>
                  <a:gd name="T6" fmla="*/ 9 w 9"/>
                  <a:gd name="T7" fmla="*/ 15 h 25"/>
                  <a:gd name="T8" fmla="*/ 4 w 9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5">
                    <a:moveTo>
                      <a:pt x="4" y="0"/>
                    </a:moveTo>
                    <a:lnTo>
                      <a:pt x="0" y="15"/>
                    </a:lnTo>
                    <a:lnTo>
                      <a:pt x="0" y="25"/>
                    </a:lnTo>
                    <a:lnTo>
                      <a:pt x="9" y="1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1" name="Freeform 88"/>
              <p:cNvSpPr>
                <a:spLocks/>
              </p:cNvSpPr>
              <p:nvPr/>
            </p:nvSpPr>
            <p:spPr bwMode="auto">
              <a:xfrm>
                <a:off x="6543" y="1976"/>
                <a:ext cx="23" cy="15"/>
              </a:xfrm>
              <a:custGeom>
                <a:avLst/>
                <a:gdLst>
                  <a:gd name="T0" fmla="*/ 5 w 23"/>
                  <a:gd name="T1" fmla="*/ 5 h 15"/>
                  <a:gd name="T2" fmla="*/ 0 w 23"/>
                  <a:gd name="T3" fmla="*/ 10 h 15"/>
                  <a:gd name="T4" fmla="*/ 5 w 23"/>
                  <a:gd name="T5" fmla="*/ 10 h 15"/>
                  <a:gd name="T6" fmla="*/ 9 w 23"/>
                  <a:gd name="T7" fmla="*/ 15 h 15"/>
                  <a:gd name="T8" fmla="*/ 14 w 23"/>
                  <a:gd name="T9" fmla="*/ 15 h 15"/>
                  <a:gd name="T10" fmla="*/ 23 w 23"/>
                  <a:gd name="T11" fmla="*/ 0 h 15"/>
                  <a:gd name="T12" fmla="*/ 14 w 23"/>
                  <a:gd name="T13" fmla="*/ 5 h 15"/>
                  <a:gd name="T14" fmla="*/ 5 w 23"/>
                  <a:gd name="T15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15">
                    <a:moveTo>
                      <a:pt x="5" y="5"/>
                    </a:moveTo>
                    <a:lnTo>
                      <a:pt x="0" y="10"/>
                    </a:lnTo>
                    <a:lnTo>
                      <a:pt x="5" y="10"/>
                    </a:lnTo>
                    <a:lnTo>
                      <a:pt x="9" y="15"/>
                    </a:lnTo>
                    <a:lnTo>
                      <a:pt x="14" y="15"/>
                    </a:lnTo>
                    <a:lnTo>
                      <a:pt x="23" y="0"/>
                    </a:lnTo>
                    <a:lnTo>
                      <a:pt x="14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2" name="Freeform 89"/>
              <p:cNvSpPr>
                <a:spLocks/>
              </p:cNvSpPr>
              <p:nvPr/>
            </p:nvSpPr>
            <p:spPr bwMode="auto">
              <a:xfrm>
                <a:off x="6566" y="1917"/>
                <a:ext cx="9" cy="15"/>
              </a:xfrm>
              <a:custGeom>
                <a:avLst/>
                <a:gdLst>
                  <a:gd name="T0" fmla="*/ 9 w 9"/>
                  <a:gd name="T1" fmla="*/ 5 h 15"/>
                  <a:gd name="T2" fmla="*/ 4 w 9"/>
                  <a:gd name="T3" fmla="*/ 0 h 15"/>
                  <a:gd name="T4" fmla="*/ 0 w 9"/>
                  <a:gd name="T5" fmla="*/ 10 h 15"/>
                  <a:gd name="T6" fmla="*/ 4 w 9"/>
                  <a:gd name="T7" fmla="*/ 15 h 15"/>
                  <a:gd name="T8" fmla="*/ 9 w 9"/>
                  <a:gd name="T9" fmla="*/ 10 h 15"/>
                  <a:gd name="T10" fmla="*/ 9 w 9"/>
                  <a:gd name="T1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5">
                    <a:moveTo>
                      <a:pt x="9" y="5"/>
                    </a:moveTo>
                    <a:lnTo>
                      <a:pt x="4" y="0"/>
                    </a:lnTo>
                    <a:lnTo>
                      <a:pt x="0" y="10"/>
                    </a:lnTo>
                    <a:lnTo>
                      <a:pt x="4" y="15"/>
                    </a:lnTo>
                    <a:lnTo>
                      <a:pt x="9" y="1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3" name="Freeform 90"/>
              <p:cNvSpPr>
                <a:spLocks/>
              </p:cNvSpPr>
              <p:nvPr/>
            </p:nvSpPr>
            <p:spPr bwMode="auto">
              <a:xfrm>
                <a:off x="6364" y="2170"/>
                <a:ext cx="4" cy="9"/>
              </a:xfrm>
              <a:custGeom>
                <a:avLst/>
                <a:gdLst>
                  <a:gd name="T0" fmla="*/ 4 w 4"/>
                  <a:gd name="T1" fmla="*/ 0 h 9"/>
                  <a:gd name="T2" fmla="*/ 0 w 4"/>
                  <a:gd name="T3" fmla="*/ 9 h 9"/>
                  <a:gd name="T4" fmla="*/ 4 w 4"/>
                  <a:gd name="T5" fmla="*/ 9 h 9"/>
                  <a:gd name="T6" fmla="*/ 4 w 4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9">
                    <a:moveTo>
                      <a:pt x="4" y="0"/>
                    </a:moveTo>
                    <a:lnTo>
                      <a:pt x="0" y="9"/>
                    </a:lnTo>
                    <a:lnTo>
                      <a:pt x="4" y="9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4" name="Freeform 91"/>
              <p:cNvSpPr>
                <a:spLocks/>
              </p:cNvSpPr>
              <p:nvPr/>
            </p:nvSpPr>
            <p:spPr bwMode="auto">
              <a:xfrm>
                <a:off x="6373" y="2392"/>
                <a:ext cx="9" cy="10"/>
              </a:xfrm>
              <a:custGeom>
                <a:avLst/>
                <a:gdLst>
                  <a:gd name="T0" fmla="*/ 0 w 9"/>
                  <a:gd name="T1" fmla="*/ 0 h 10"/>
                  <a:gd name="T2" fmla="*/ 0 w 9"/>
                  <a:gd name="T3" fmla="*/ 10 h 10"/>
                  <a:gd name="T4" fmla="*/ 9 w 9"/>
                  <a:gd name="T5" fmla="*/ 5 h 10"/>
                  <a:gd name="T6" fmla="*/ 0 w 9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0" y="0"/>
                    </a:moveTo>
                    <a:lnTo>
                      <a:pt x="0" y="10"/>
                    </a:lnTo>
                    <a:lnTo>
                      <a:pt x="9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5" name="Freeform 92"/>
              <p:cNvSpPr>
                <a:spLocks/>
              </p:cNvSpPr>
              <p:nvPr/>
            </p:nvSpPr>
            <p:spPr bwMode="auto">
              <a:xfrm>
                <a:off x="6561" y="1962"/>
                <a:ext cx="14" cy="14"/>
              </a:xfrm>
              <a:custGeom>
                <a:avLst/>
                <a:gdLst>
                  <a:gd name="T0" fmla="*/ 14 w 14"/>
                  <a:gd name="T1" fmla="*/ 0 h 14"/>
                  <a:gd name="T2" fmla="*/ 0 w 14"/>
                  <a:gd name="T3" fmla="*/ 5 h 14"/>
                  <a:gd name="T4" fmla="*/ 0 w 14"/>
                  <a:gd name="T5" fmla="*/ 10 h 14"/>
                  <a:gd name="T6" fmla="*/ 5 w 14"/>
                  <a:gd name="T7" fmla="*/ 14 h 14"/>
                  <a:gd name="T8" fmla="*/ 1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14" y="0"/>
                    </a:moveTo>
                    <a:lnTo>
                      <a:pt x="0" y="5"/>
                    </a:lnTo>
                    <a:lnTo>
                      <a:pt x="0" y="10"/>
                    </a:lnTo>
                    <a:lnTo>
                      <a:pt x="5" y="1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6" name="Freeform 93"/>
              <p:cNvSpPr>
                <a:spLocks/>
              </p:cNvSpPr>
              <p:nvPr/>
            </p:nvSpPr>
            <p:spPr bwMode="auto">
              <a:xfrm>
                <a:off x="6458" y="2080"/>
                <a:ext cx="22" cy="15"/>
              </a:xfrm>
              <a:custGeom>
                <a:avLst/>
                <a:gdLst>
                  <a:gd name="T0" fmla="*/ 9 w 22"/>
                  <a:gd name="T1" fmla="*/ 15 h 15"/>
                  <a:gd name="T2" fmla="*/ 18 w 22"/>
                  <a:gd name="T3" fmla="*/ 15 h 15"/>
                  <a:gd name="T4" fmla="*/ 22 w 22"/>
                  <a:gd name="T5" fmla="*/ 5 h 15"/>
                  <a:gd name="T6" fmla="*/ 18 w 22"/>
                  <a:gd name="T7" fmla="*/ 0 h 15"/>
                  <a:gd name="T8" fmla="*/ 13 w 22"/>
                  <a:gd name="T9" fmla="*/ 0 h 15"/>
                  <a:gd name="T10" fmla="*/ 13 w 22"/>
                  <a:gd name="T11" fmla="*/ 5 h 15"/>
                  <a:gd name="T12" fmla="*/ 4 w 22"/>
                  <a:gd name="T13" fmla="*/ 5 h 15"/>
                  <a:gd name="T14" fmla="*/ 0 w 22"/>
                  <a:gd name="T15" fmla="*/ 15 h 15"/>
                  <a:gd name="T16" fmla="*/ 4 w 22"/>
                  <a:gd name="T17" fmla="*/ 15 h 15"/>
                  <a:gd name="T18" fmla="*/ 9 w 22"/>
                  <a:gd name="T1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15">
                    <a:moveTo>
                      <a:pt x="9" y="15"/>
                    </a:moveTo>
                    <a:lnTo>
                      <a:pt x="18" y="15"/>
                    </a:lnTo>
                    <a:lnTo>
                      <a:pt x="22" y="5"/>
                    </a:lnTo>
                    <a:lnTo>
                      <a:pt x="18" y="0"/>
                    </a:lnTo>
                    <a:lnTo>
                      <a:pt x="13" y="0"/>
                    </a:lnTo>
                    <a:lnTo>
                      <a:pt x="13" y="5"/>
                    </a:lnTo>
                    <a:lnTo>
                      <a:pt x="4" y="5"/>
                    </a:lnTo>
                    <a:lnTo>
                      <a:pt x="0" y="15"/>
                    </a:lnTo>
                    <a:lnTo>
                      <a:pt x="4" y="15"/>
                    </a:lnTo>
                    <a:lnTo>
                      <a:pt x="9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7" name="Freeform 94"/>
              <p:cNvSpPr>
                <a:spLocks/>
              </p:cNvSpPr>
              <p:nvPr/>
            </p:nvSpPr>
            <p:spPr bwMode="auto">
              <a:xfrm>
                <a:off x="6436" y="2090"/>
                <a:ext cx="13" cy="10"/>
              </a:xfrm>
              <a:custGeom>
                <a:avLst/>
                <a:gdLst>
                  <a:gd name="T0" fmla="*/ 3 w 3"/>
                  <a:gd name="T1" fmla="*/ 1 h 2"/>
                  <a:gd name="T2" fmla="*/ 2 w 3"/>
                  <a:gd name="T3" fmla="*/ 0 h 2"/>
                  <a:gd name="T4" fmla="*/ 0 w 3"/>
                  <a:gd name="T5" fmla="*/ 0 h 2"/>
                  <a:gd name="T6" fmla="*/ 2 w 3"/>
                  <a:gd name="T7" fmla="*/ 2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8" name="Freeform 95"/>
              <p:cNvSpPr>
                <a:spLocks/>
              </p:cNvSpPr>
              <p:nvPr/>
            </p:nvSpPr>
            <p:spPr bwMode="auto">
              <a:xfrm>
                <a:off x="6373" y="2165"/>
                <a:ext cx="9" cy="14"/>
              </a:xfrm>
              <a:custGeom>
                <a:avLst/>
                <a:gdLst>
                  <a:gd name="T0" fmla="*/ 9 w 9"/>
                  <a:gd name="T1" fmla="*/ 10 h 14"/>
                  <a:gd name="T2" fmla="*/ 9 w 9"/>
                  <a:gd name="T3" fmla="*/ 5 h 14"/>
                  <a:gd name="T4" fmla="*/ 0 w 9"/>
                  <a:gd name="T5" fmla="*/ 0 h 14"/>
                  <a:gd name="T6" fmla="*/ 4 w 9"/>
                  <a:gd name="T7" fmla="*/ 14 h 14"/>
                  <a:gd name="T8" fmla="*/ 9 w 9"/>
                  <a:gd name="T9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9" y="10"/>
                    </a:moveTo>
                    <a:lnTo>
                      <a:pt x="9" y="5"/>
                    </a:lnTo>
                    <a:lnTo>
                      <a:pt x="0" y="0"/>
                    </a:lnTo>
                    <a:lnTo>
                      <a:pt x="4" y="14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29" name="Freeform 96"/>
              <p:cNvSpPr>
                <a:spLocks/>
              </p:cNvSpPr>
              <p:nvPr/>
            </p:nvSpPr>
            <p:spPr bwMode="auto">
              <a:xfrm>
                <a:off x="6444" y="2105"/>
                <a:ext cx="9" cy="10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2 w 2"/>
                  <a:gd name="T5" fmla="*/ 0 h 2"/>
                  <a:gd name="T6" fmla="*/ 0 w 2"/>
                  <a:gd name="T7" fmla="*/ 1 h 2"/>
                  <a:gd name="T8" fmla="*/ 1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1"/>
                      <a:pt x="0" y="1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0" name="Freeform 97"/>
              <p:cNvSpPr>
                <a:spLocks/>
              </p:cNvSpPr>
              <p:nvPr/>
            </p:nvSpPr>
            <p:spPr bwMode="auto">
              <a:xfrm>
                <a:off x="6453" y="2066"/>
                <a:ext cx="18" cy="14"/>
              </a:xfrm>
              <a:custGeom>
                <a:avLst/>
                <a:gdLst>
                  <a:gd name="T0" fmla="*/ 18 w 18"/>
                  <a:gd name="T1" fmla="*/ 5 h 14"/>
                  <a:gd name="T2" fmla="*/ 14 w 18"/>
                  <a:gd name="T3" fmla="*/ 0 h 14"/>
                  <a:gd name="T4" fmla="*/ 0 w 18"/>
                  <a:gd name="T5" fmla="*/ 14 h 14"/>
                  <a:gd name="T6" fmla="*/ 9 w 18"/>
                  <a:gd name="T7" fmla="*/ 14 h 14"/>
                  <a:gd name="T8" fmla="*/ 18 w 18"/>
                  <a:gd name="T9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4">
                    <a:moveTo>
                      <a:pt x="18" y="5"/>
                    </a:moveTo>
                    <a:lnTo>
                      <a:pt x="14" y="0"/>
                    </a:lnTo>
                    <a:lnTo>
                      <a:pt x="0" y="14"/>
                    </a:lnTo>
                    <a:lnTo>
                      <a:pt x="9" y="14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1" name="Freeform 98"/>
              <p:cNvSpPr>
                <a:spLocks/>
              </p:cNvSpPr>
              <p:nvPr/>
            </p:nvSpPr>
            <p:spPr bwMode="auto">
              <a:xfrm>
                <a:off x="6776" y="1571"/>
                <a:ext cx="9" cy="14"/>
              </a:xfrm>
              <a:custGeom>
                <a:avLst/>
                <a:gdLst>
                  <a:gd name="T0" fmla="*/ 5 w 9"/>
                  <a:gd name="T1" fmla="*/ 0 h 14"/>
                  <a:gd name="T2" fmla="*/ 0 w 9"/>
                  <a:gd name="T3" fmla="*/ 14 h 14"/>
                  <a:gd name="T4" fmla="*/ 9 w 9"/>
                  <a:gd name="T5" fmla="*/ 9 h 14"/>
                  <a:gd name="T6" fmla="*/ 5 w 9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5" y="0"/>
                    </a:moveTo>
                    <a:lnTo>
                      <a:pt x="0" y="14"/>
                    </a:lnTo>
                    <a:lnTo>
                      <a:pt x="9" y="9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2" name="Freeform 99"/>
              <p:cNvSpPr>
                <a:spLocks/>
              </p:cNvSpPr>
              <p:nvPr/>
            </p:nvSpPr>
            <p:spPr bwMode="auto">
              <a:xfrm>
                <a:off x="6902" y="1472"/>
                <a:ext cx="13" cy="9"/>
              </a:xfrm>
              <a:custGeom>
                <a:avLst/>
                <a:gdLst>
                  <a:gd name="T0" fmla="*/ 0 w 13"/>
                  <a:gd name="T1" fmla="*/ 4 h 9"/>
                  <a:gd name="T2" fmla="*/ 9 w 13"/>
                  <a:gd name="T3" fmla="*/ 9 h 9"/>
                  <a:gd name="T4" fmla="*/ 9 w 13"/>
                  <a:gd name="T5" fmla="*/ 9 h 9"/>
                  <a:gd name="T6" fmla="*/ 13 w 13"/>
                  <a:gd name="T7" fmla="*/ 4 h 9"/>
                  <a:gd name="T8" fmla="*/ 9 w 13"/>
                  <a:gd name="T9" fmla="*/ 0 h 9"/>
                  <a:gd name="T10" fmla="*/ 0 w 13"/>
                  <a:gd name="T11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0" y="4"/>
                    </a:moveTo>
                    <a:lnTo>
                      <a:pt x="9" y="9"/>
                    </a:lnTo>
                    <a:lnTo>
                      <a:pt x="9" y="9"/>
                    </a:lnTo>
                    <a:lnTo>
                      <a:pt x="13" y="4"/>
                    </a:lnTo>
                    <a:lnTo>
                      <a:pt x="9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3" name="Freeform 100"/>
              <p:cNvSpPr>
                <a:spLocks/>
              </p:cNvSpPr>
              <p:nvPr/>
            </p:nvSpPr>
            <p:spPr bwMode="auto">
              <a:xfrm>
                <a:off x="6924" y="1457"/>
                <a:ext cx="9" cy="5"/>
              </a:xfrm>
              <a:custGeom>
                <a:avLst/>
                <a:gdLst>
                  <a:gd name="T0" fmla="*/ 9 w 9"/>
                  <a:gd name="T1" fmla="*/ 5 h 5"/>
                  <a:gd name="T2" fmla="*/ 9 w 9"/>
                  <a:gd name="T3" fmla="*/ 0 h 5"/>
                  <a:gd name="T4" fmla="*/ 5 w 9"/>
                  <a:gd name="T5" fmla="*/ 0 h 5"/>
                  <a:gd name="T6" fmla="*/ 0 w 9"/>
                  <a:gd name="T7" fmla="*/ 5 h 5"/>
                  <a:gd name="T8" fmla="*/ 9 w 9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5"/>
                    </a:moveTo>
                    <a:lnTo>
                      <a:pt x="9" y="0"/>
                    </a:lnTo>
                    <a:lnTo>
                      <a:pt x="5" y="0"/>
                    </a:lnTo>
                    <a:lnTo>
                      <a:pt x="0" y="5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4" name="Freeform 101"/>
              <p:cNvSpPr>
                <a:spLocks/>
              </p:cNvSpPr>
              <p:nvPr/>
            </p:nvSpPr>
            <p:spPr bwMode="auto">
              <a:xfrm>
                <a:off x="6346" y="1452"/>
                <a:ext cx="798" cy="1025"/>
              </a:xfrm>
              <a:custGeom>
                <a:avLst/>
                <a:gdLst>
                  <a:gd name="T0" fmla="*/ 246 w 798"/>
                  <a:gd name="T1" fmla="*/ 812 h 1025"/>
                  <a:gd name="T2" fmla="*/ 246 w 798"/>
                  <a:gd name="T3" fmla="*/ 594 h 1025"/>
                  <a:gd name="T4" fmla="*/ 314 w 798"/>
                  <a:gd name="T5" fmla="*/ 425 h 1025"/>
                  <a:gd name="T6" fmla="*/ 381 w 798"/>
                  <a:gd name="T7" fmla="*/ 272 h 1025"/>
                  <a:gd name="T8" fmla="*/ 453 w 798"/>
                  <a:gd name="T9" fmla="*/ 247 h 1025"/>
                  <a:gd name="T10" fmla="*/ 484 w 798"/>
                  <a:gd name="T11" fmla="*/ 193 h 1025"/>
                  <a:gd name="T12" fmla="*/ 587 w 798"/>
                  <a:gd name="T13" fmla="*/ 208 h 1025"/>
                  <a:gd name="T14" fmla="*/ 645 w 798"/>
                  <a:gd name="T15" fmla="*/ 119 h 1025"/>
                  <a:gd name="T16" fmla="*/ 744 w 798"/>
                  <a:gd name="T17" fmla="*/ 153 h 1025"/>
                  <a:gd name="T18" fmla="*/ 780 w 798"/>
                  <a:gd name="T19" fmla="*/ 114 h 1025"/>
                  <a:gd name="T20" fmla="*/ 744 w 798"/>
                  <a:gd name="T21" fmla="*/ 114 h 1025"/>
                  <a:gd name="T22" fmla="*/ 798 w 798"/>
                  <a:gd name="T23" fmla="*/ 64 h 1025"/>
                  <a:gd name="T24" fmla="*/ 744 w 798"/>
                  <a:gd name="T25" fmla="*/ 39 h 1025"/>
                  <a:gd name="T26" fmla="*/ 704 w 798"/>
                  <a:gd name="T27" fmla="*/ 49 h 1025"/>
                  <a:gd name="T28" fmla="*/ 681 w 798"/>
                  <a:gd name="T29" fmla="*/ 49 h 1025"/>
                  <a:gd name="T30" fmla="*/ 681 w 798"/>
                  <a:gd name="T31" fmla="*/ 5 h 1025"/>
                  <a:gd name="T32" fmla="*/ 659 w 798"/>
                  <a:gd name="T33" fmla="*/ 34 h 1025"/>
                  <a:gd name="T34" fmla="*/ 637 w 798"/>
                  <a:gd name="T35" fmla="*/ 44 h 1025"/>
                  <a:gd name="T36" fmla="*/ 605 w 798"/>
                  <a:gd name="T37" fmla="*/ 79 h 1025"/>
                  <a:gd name="T38" fmla="*/ 583 w 798"/>
                  <a:gd name="T39" fmla="*/ 24 h 1025"/>
                  <a:gd name="T40" fmla="*/ 569 w 798"/>
                  <a:gd name="T41" fmla="*/ 69 h 1025"/>
                  <a:gd name="T42" fmla="*/ 538 w 798"/>
                  <a:gd name="T43" fmla="*/ 104 h 1025"/>
                  <a:gd name="T44" fmla="*/ 498 w 798"/>
                  <a:gd name="T45" fmla="*/ 109 h 1025"/>
                  <a:gd name="T46" fmla="*/ 466 w 798"/>
                  <a:gd name="T47" fmla="*/ 138 h 1025"/>
                  <a:gd name="T48" fmla="*/ 444 w 798"/>
                  <a:gd name="T49" fmla="*/ 143 h 1025"/>
                  <a:gd name="T50" fmla="*/ 430 w 798"/>
                  <a:gd name="T51" fmla="*/ 178 h 1025"/>
                  <a:gd name="T52" fmla="*/ 399 w 798"/>
                  <a:gd name="T53" fmla="*/ 163 h 1025"/>
                  <a:gd name="T54" fmla="*/ 372 w 798"/>
                  <a:gd name="T55" fmla="*/ 222 h 1025"/>
                  <a:gd name="T56" fmla="*/ 381 w 798"/>
                  <a:gd name="T57" fmla="*/ 242 h 1025"/>
                  <a:gd name="T58" fmla="*/ 350 w 798"/>
                  <a:gd name="T59" fmla="*/ 272 h 1025"/>
                  <a:gd name="T60" fmla="*/ 327 w 798"/>
                  <a:gd name="T61" fmla="*/ 282 h 1025"/>
                  <a:gd name="T62" fmla="*/ 318 w 798"/>
                  <a:gd name="T63" fmla="*/ 322 h 1025"/>
                  <a:gd name="T64" fmla="*/ 318 w 798"/>
                  <a:gd name="T65" fmla="*/ 346 h 1025"/>
                  <a:gd name="T66" fmla="*/ 278 w 798"/>
                  <a:gd name="T67" fmla="*/ 386 h 1025"/>
                  <a:gd name="T68" fmla="*/ 255 w 798"/>
                  <a:gd name="T69" fmla="*/ 411 h 1025"/>
                  <a:gd name="T70" fmla="*/ 255 w 798"/>
                  <a:gd name="T71" fmla="*/ 445 h 1025"/>
                  <a:gd name="T72" fmla="*/ 246 w 798"/>
                  <a:gd name="T73" fmla="*/ 485 h 1025"/>
                  <a:gd name="T74" fmla="*/ 233 w 798"/>
                  <a:gd name="T75" fmla="*/ 524 h 1025"/>
                  <a:gd name="T76" fmla="*/ 193 w 798"/>
                  <a:gd name="T77" fmla="*/ 559 h 1025"/>
                  <a:gd name="T78" fmla="*/ 157 w 798"/>
                  <a:gd name="T79" fmla="*/ 624 h 1025"/>
                  <a:gd name="T80" fmla="*/ 202 w 798"/>
                  <a:gd name="T81" fmla="*/ 594 h 1025"/>
                  <a:gd name="T82" fmla="*/ 170 w 798"/>
                  <a:gd name="T83" fmla="*/ 648 h 1025"/>
                  <a:gd name="T84" fmla="*/ 134 w 798"/>
                  <a:gd name="T85" fmla="*/ 648 h 1025"/>
                  <a:gd name="T86" fmla="*/ 130 w 798"/>
                  <a:gd name="T87" fmla="*/ 688 h 1025"/>
                  <a:gd name="T88" fmla="*/ 90 w 798"/>
                  <a:gd name="T89" fmla="*/ 683 h 1025"/>
                  <a:gd name="T90" fmla="*/ 85 w 798"/>
                  <a:gd name="T91" fmla="*/ 703 h 1025"/>
                  <a:gd name="T92" fmla="*/ 72 w 798"/>
                  <a:gd name="T93" fmla="*/ 732 h 1025"/>
                  <a:gd name="T94" fmla="*/ 22 w 798"/>
                  <a:gd name="T95" fmla="*/ 737 h 1025"/>
                  <a:gd name="T96" fmla="*/ 54 w 798"/>
                  <a:gd name="T97" fmla="*/ 762 h 1025"/>
                  <a:gd name="T98" fmla="*/ 13 w 798"/>
                  <a:gd name="T99" fmla="*/ 782 h 1025"/>
                  <a:gd name="T100" fmla="*/ 49 w 798"/>
                  <a:gd name="T101" fmla="*/ 802 h 1025"/>
                  <a:gd name="T102" fmla="*/ 94 w 798"/>
                  <a:gd name="T103" fmla="*/ 797 h 1025"/>
                  <a:gd name="T104" fmla="*/ 31 w 798"/>
                  <a:gd name="T105" fmla="*/ 812 h 1025"/>
                  <a:gd name="T106" fmla="*/ 9 w 798"/>
                  <a:gd name="T107" fmla="*/ 831 h 1025"/>
                  <a:gd name="T108" fmla="*/ 40 w 798"/>
                  <a:gd name="T109" fmla="*/ 866 h 1025"/>
                  <a:gd name="T110" fmla="*/ 40 w 798"/>
                  <a:gd name="T111" fmla="*/ 881 h 1025"/>
                  <a:gd name="T112" fmla="*/ 18 w 798"/>
                  <a:gd name="T113" fmla="*/ 926 h 1025"/>
                  <a:gd name="T114" fmla="*/ 63 w 798"/>
                  <a:gd name="T115" fmla="*/ 955 h 1025"/>
                  <a:gd name="T116" fmla="*/ 67 w 798"/>
                  <a:gd name="T117" fmla="*/ 1010 h 1025"/>
                  <a:gd name="T118" fmla="*/ 116 w 798"/>
                  <a:gd name="T119" fmla="*/ 1005 h 1025"/>
                  <a:gd name="T120" fmla="*/ 161 w 798"/>
                  <a:gd name="T121" fmla="*/ 940 h 1025"/>
                  <a:gd name="T122" fmla="*/ 188 w 798"/>
                  <a:gd name="T123" fmla="*/ 945 h 1025"/>
                  <a:gd name="T124" fmla="*/ 202 w 798"/>
                  <a:gd name="T125" fmla="*/ 901 h 10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98" h="1025">
                    <a:moveTo>
                      <a:pt x="237" y="960"/>
                    </a:moveTo>
                    <a:lnTo>
                      <a:pt x="242" y="950"/>
                    </a:lnTo>
                    <a:lnTo>
                      <a:pt x="237" y="926"/>
                    </a:lnTo>
                    <a:lnTo>
                      <a:pt x="233" y="911"/>
                    </a:lnTo>
                    <a:lnTo>
                      <a:pt x="237" y="906"/>
                    </a:lnTo>
                    <a:lnTo>
                      <a:pt x="242" y="901"/>
                    </a:lnTo>
                    <a:lnTo>
                      <a:pt x="237" y="891"/>
                    </a:lnTo>
                    <a:lnTo>
                      <a:pt x="242" y="886"/>
                    </a:lnTo>
                    <a:lnTo>
                      <a:pt x="251" y="886"/>
                    </a:lnTo>
                    <a:lnTo>
                      <a:pt x="255" y="881"/>
                    </a:lnTo>
                    <a:lnTo>
                      <a:pt x="255" y="871"/>
                    </a:lnTo>
                    <a:lnTo>
                      <a:pt x="260" y="856"/>
                    </a:lnTo>
                    <a:lnTo>
                      <a:pt x="255" y="846"/>
                    </a:lnTo>
                    <a:lnTo>
                      <a:pt x="251" y="826"/>
                    </a:lnTo>
                    <a:lnTo>
                      <a:pt x="246" y="812"/>
                    </a:lnTo>
                    <a:lnTo>
                      <a:pt x="246" y="807"/>
                    </a:lnTo>
                    <a:lnTo>
                      <a:pt x="264" y="797"/>
                    </a:lnTo>
                    <a:lnTo>
                      <a:pt x="264" y="782"/>
                    </a:lnTo>
                    <a:lnTo>
                      <a:pt x="269" y="772"/>
                    </a:lnTo>
                    <a:lnTo>
                      <a:pt x="255" y="757"/>
                    </a:lnTo>
                    <a:lnTo>
                      <a:pt x="242" y="752"/>
                    </a:lnTo>
                    <a:lnTo>
                      <a:pt x="242" y="732"/>
                    </a:lnTo>
                    <a:lnTo>
                      <a:pt x="246" y="718"/>
                    </a:lnTo>
                    <a:lnTo>
                      <a:pt x="242" y="703"/>
                    </a:lnTo>
                    <a:lnTo>
                      <a:pt x="237" y="688"/>
                    </a:lnTo>
                    <a:lnTo>
                      <a:pt x="242" y="678"/>
                    </a:lnTo>
                    <a:lnTo>
                      <a:pt x="242" y="653"/>
                    </a:lnTo>
                    <a:lnTo>
                      <a:pt x="237" y="628"/>
                    </a:lnTo>
                    <a:lnTo>
                      <a:pt x="237" y="609"/>
                    </a:lnTo>
                    <a:lnTo>
                      <a:pt x="246" y="594"/>
                    </a:lnTo>
                    <a:lnTo>
                      <a:pt x="255" y="589"/>
                    </a:lnTo>
                    <a:lnTo>
                      <a:pt x="269" y="589"/>
                    </a:lnTo>
                    <a:lnTo>
                      <a:pt x="282" y="594"/>
                    </a:lnTo>
                    <a:lnTo>
                      <a:pt x="287" y="579"/>
                    </a:lnTo>
                    <a:lnTo>
                      <a:pt x="287" y="564"/>
                    </a:lnTo>
                    <a:lnTo>
                      <a:pt x="282" y="559"/>
                    </a:lnTo>
                    <a:lnTo>
                      <a:pt x="282" y="549"/>
                    </a:lnTo>
                    <a:lnTo>
                      <a:pt x="296" y="510"/>
                    </a:lnTo>
                    <a:lnTo>
                      <a:pt x="296" y="490"/>
                    </a:lnTo>
                    <a:lnTo>
                      <a:pt x="300" y="470"/>
                    </a:lnTo>
                    <a:lnTo>
                      <a:pt x="305" y="460"/>
                    </a:lnTo>
                    <a:lnTo>
                      <a:pt x="305" y="445"/>
                    </a:lnTo>
                    <a:lnTo>
                      <a:pt x="300" y="440"/>
                    </a:lnTo>
                    <a:lnTo>
                      <a:pt x="300" y="430"/>
                    </a:lnTo>
                    <a:lnTo>
                      <a:pt x="314" y="425"/>
                    </a:lnTo>
                    <a:lnTo>
                      <a:pt x="327" y="421"/>
                    </a:lnTo>
                    <a:lnTo>
                      <a:pt x="332" y="416"/>
                    </a:lnTo>
                    <a:lnTo>
                      <a:pt x="332" y="406"/>
                    </a:lnTo>
                    <a:lnTo>
                      <a:pt x="341" y="386"/>
                    </a:lnTo>
                    <a:lnTo>
                      <a:pt x="354" y="366"/>
                    </a:lnTo>
                    <a:lnTo>
                      <a:pt x="359" y="356"/>
                    </a:lnTo>
                    <a:lnTo>
                      <a:pt x="354" y="346"/>
                    </a:lnTo>
                    <a:lnTo>
                      <a:pt x="350" y="341"/>
                    </a:lnTo>
                    <a:lnTo>
                      <a:pt x="350" y="322"/>
                    </a:lnTo>
                    <a:lnTo>
                      <a:pt x="354" y="317"/>
                    </a:lnTo>
                    <a:lnTo>
                      <a:pt x="359" y="307"/>
                    </a:lnTo>
                    <a:lnTo>
                      <a:pt x="359" y="297"/>
                    </a:lnTo>
                    <a:lnTo>
                      <a:pt x="368" y="297"/>
                    </a:lnTo>
                    <a:lnTo>
                      <a:pt x="372" y="282"/>
                    </a:lnTo>
                    <a:lnTo>
                      <a:pt x="381" y="272"/>
                    </a:lnTo>
                    <a:lnTo>
                      <a:pt x="390" y="277"/>
                    </a:lnTo>
                    <a:lnTo>
                      <a:pt x="394" y="282"/>
                    </a:lnTo>
                    <a:lnTo>
                      <a:pt x="399" y="282"/>
                    </a:lnTo>
                    <a:lnTo>
                      <a:pt x="403" y="277"/>
                    </a:lnTo>
                    <a:lnTo>
                      <a:pt x="399" y="267"/>
                    </a:lnTo>
                    <a:lnTo>
                      <a:pt x="403" y="262"/>
                    </a:lnTo>
                    <a:lnTo>
                      <a:pt x="403" y="257"/>
                    </a:lnTo>
                    <a:lnTo>
                      <a:pt x="403" y="252"/>
                    </a:lnTo>
                    <a:lnTo>
                      <a:pt x="399" y="242"/>
                    </a:lnTo>
                    <a:lnTo>
                      <a:pt x="403" y="237"/>
                    </a:lnTo>
                    <a:lnTo>
                      <a:pt x="417" y="237"/>
                    </a:lnTo>
                    <a:lnTo>
                      <a:pt x="421" y="232"/>
                    </a:lnTo>
                    <a:lnTo>
                      <a:pt x="435" y="237"/>
                    </a:lnTo>
                    <a:lnTo>
                      <a:pt x="444" y="242"/>
                    </a:lnTo>
                    <a:lnTo>
                      <a:pt x="453" y="247"/>
                    </a:lnTo>
                    <a:lnTo>
                      <a:pt x="457" y="247"/>
                    </a:lnTo>
                    <a:lnTo>
                      <a:pt x="462" y="247"/>
                    </a:lnTo>
                    <a:lnTo>
                      <a:pt x="466" y="252"/>
                    </a:lnTo>
                    <a:lnTo>
                      <a:pt x="466" y="237"/>
                    </a:lnTo>
                    <a:lnTo>
                      <a:pt x="462" y="232"/>
                    </a:lnTo>
                    <a:lnTo>
                      <a:pt x="462" y="218"/>
                    </a:lnTo>
                    <a:lnTo>
                      <a:pt x="471" y="218"/>
                    </a:lnTo>
                    <a:lnTo>
                      <a:pt x="466" y="208"/>
                    </a:lnTo>
                    <a:lnTo>
                      <a:pt x="462" y="203"/>
                    </a:lnTo>
                    <a:lnTo>
                      <a:pt x="462" y="193"/>
                    </a:lnTo>
                    <a:lnTo>
                      <a:pt x="471" y="198"/>
                    </a:lnTo>
                    <a:lnTo>
                      <a:pt x="480" y="193"/>
                    </a:lnTo>
                    <a:lnTo>
                      <a:pt x="480" y="193"/>
                    </a:lnTo>
                    <a:lnTo>
                      <a:pt x="480" y="193"/>
                    </a:lnTo>
                    <a:lnTo>
                      <a:pt x="484" y="193"/>
                    </a:lnTo>
                    <a:lnTo>
                      <a:pt x="484" y="193"/>
                    </a:lnTo>
                    <a:lnTo>
                      <a:pt x="489" y="193"/>
                    </a:lnTo>
                    <a:lnTo>
                      <a:pt x="489" y="183"/>
                    </a:lnTo>
                    <a:lnTo>
                      <a:pt x="489" y="178"/>
                    </a:lnTo>
                    <a:lnTo>
                      <a:pt x="493" y="173"/>
                    </a:lnTo>
                    <a:lnTo>
                      <a:pt x="502" y="173"/>
                    </a:lnTo>
                    <a:lnTo>
                      <a:pt x="507" y="183"/>
                    </a:lnTo>
                    <a:lnTo>
                      <a:pt x="524" y="198"/>
                    </a:lnTo>
                    <a:lnTo>
                      <a:pt x="529" y="208"/>
                    </a:lnTo>
                    <a:lnTo>
                      <a:pt x="533" y="218"/>
                    </a:lnTo>
                    <a:lnTo>
                      <a:pt x="542" y="222"/>
                    </a:lnTo>
                    <a:lnTo>
                      <a:pt x="565" y="222"/>
                    </a:lnTo>
                    <a:lnTo>
                      <a:pt x="574" y="213"/>
                    </a:lnTo>
                    <a:lnTo>
                      <a:pt x="578" y="208"/>
                    </a:lnTo>
                    <a:lnTo>
                      <a:pt x="587" y="208"/>
                    </a:lnTo>
                    <a:lnTo>
                      <a:pt x="601" y="218"/>
                    </a:lnTo>
                    <a:lnTo>
                      <a:pt x="610" y="218"/>
                    </a:lnTo>
                    <a:lnTo>
                      <a:pt x="614" y="208"/>
                    </a:lnTo>
                    <a:lnTo>
                      <a:pt x="619" y="203"/>
                    </a:lnTo>
                    <a:lnTo>
                      <a:pt x="623" y="198"/>
                    </a:lnTo>
                    <a:lnTo>
                      <a:pt x="632" y="198"/>
                    </a:lnTo>
                    <a:lnTo>
                      <a:pt x="637" y="193"/>
                    </a:lnTo>
                    <a:lnTo>
                      <a:pt x="641" y="188"/>
                    </a:lnTo>
                    <a:lnTo>
                      <a:pt x="637" y="178"/>
                    </a:lnTo>
                    <a:lnTo>
                      <a:pt x="632" y="168"/>
                    </a:lnTo>
                    <a:lnTo>
                      <a:pt x="637" y="143"/>
                    </a:lnTo>
                    <a:lnTo>
                      <a:pt x="637" y="138"/>
                    </a:lnTo>
                    <a:lnTo>
                      <a:pt x="637" y="133"/>
                    </a:lnTo>
                    <a:lnTo>
                      <a:pt x="641" y="128"/>
                    </a:lnTo>
                    <a:lnTo>
                      <a:pt x="645" y="119"/>
                    </a:lnTo>
                    <a:lnTo>
                      <a:pt x="645" y="114"/>
                    </a:lnTo>
                    <a:lnTo>
                      <a:pt x="654" y="109"/>
                    </a:lnTo>
                    <a:lnTo>
                      <a:pt x="663" y="114"/>
                    </a:lnTo>
                    <a:lnTo>
                      <a:pt x="668" y="109"/>
                    </a:lnTo>
                    <a:lnTo>
                      <a:pt x="668" y="109"/>
                    </a:lnTo>
                    <a:lnTo>
                      <a:pt x="677" y="99"/>
                    </a:lnTo>
                    <a:lnTo>
                      <a:pt x="690" y="99"/>
                    </a:lnTo>
                    <a:lnTo>
                      <a:pt x="699" y="104"/>
                    </a:lnTo>
                    <a:lnTo>
                      <a:pt x="708" y="119"/>
                    </a:lnTo>
                    <a:lnTo>
                      <a:pt x="713" y="123"/>
                    </a:lnTo>
                    <a:lnTo>
                      <a:pt x="722" y="128"/>
                    </a:lnTo>
                    <a:lnTo>
                      <a:pt x="735" y="128"/>
                    </a:lnTo>
                    <a:lnTo>
                      <a:pt x="740" y="133"/>
                    </a:lnTo>
                    <a:lnTo>
                      <a:pt x="749" y="143"/>
                    </a:lnTo>
                    <a:lnTo>
                      <a:pt x="744" y="153"/>
                    </a:lnTo>
                    <a:lnTo>
                      <a:pt x="740" y="168"/>
                    </a:lnTo>
                    <a:lnTo>
                      <a:pt x="740" y="183"/>
                    </a:lnTo>
                    <a:lnTo>
                      <a:pt x="744" y="183"/>
                    </a:lnTo>
                    <a:lnTo>
                      <a:pt x="744" y="168"/>
                    </a:lnTo>
                    <a:lnTo>
                      <a:pt x="758" y="158"/>
                    </a:lnTo>
                    <a:lnTo>
                      <a:pt x="767" y="153"/>
                    </a:lnTo>
                    <a:lnTo>
                      <a:pt x="771" y="148"/>
                    </a:lnTo>
                    <a:lnTo>
                      <a:pt x="771" y="133"/>
                    </a:lnTo>
                    <a:lnTo>
                      <a:pt x="776" y="133"/>
                    </a:lnTo>
                    <a:lnTo>
                      <a:pt x="784" y="138"/>
                    </a:lnTo>
                    <a:lnTo>
                      <a:pt x="789" y="128"/>
                    </a:lnTo>
                    <a:lnTo>
                      <a:pt x="789" y="119"/>
                    </a:lnTo>
                    <a:lnTo>
                      <a:pt x="789" y="119"/>
                    </a:lnTo>
                    <a:lnTo>
                      <a:pt x="789" y="119"/>
                    </a:lnTo>
                    <a:lnTo>
                      <a:pt x="780" y="114"/>
                    </a:lnTo>
                    <a:lnTo>
                      <a:pt x="780" y="114"/>
                    </a:lnTo>
                    <a:lnTo>
                      <a:pt x="776" y="119"/>
                    </a:lnTo>
                    <a:lnTo>
                      <a:pt x="776" y="123"/>
                    </a:lnTo>
                    <a:lnTo>
                      <a:pt x="771" y="119"/>
                    </a:lnTo>
                    <a:lnTo>
                      <a:pt x="771" y="114"/>
                    </a:lnTo>
                    <a:lnTo>
                      <a:pt x="767" y="114"/>
                    </a:lnTo>
                    <a:lnTo>
                      <a:pt x="767" y="119"/>
                    </a:lnTo>
                    <a:lnTo>
                      <a:pt x="767" y="128"/>
                    </a:lnTo>
                    <a:lnTo>
                      <a:pt x="762" y="123"/>
                    </a:lnTo>
                    <a:lnTo>
                      <a:pt x="758" y="119"/>
                    </a:lnTo>
                    <a:lnTo>
                      <a:pt x="753" y="123"/>
                    </a:lnTo>
                    <a:lnTo>
                      <a:pt x="753" y="128"/>
                    </a:lnTo>
                    <a:lnTo>
                      <a:pt x="749" y="123"/>
                    </a:lnTo>
                    <a:lnTo>
                      <a:pt x="749" y="114"/>
                    </a:lnTo>
                    <a:lnTo>
                      <a:pt x="744" y="114"/>
                    </a:lnTo>
                    <a:lnTo>
                      <a:pt x="740" y="104"/>
                    </a:lnTo>
                    <a:lnTo>
                      <a:pt x="740" y="99"/>
                    </a:lnTo>
                    <a:lnTo>
                      <a:pt x="731" y="104"/>
                    </a:lnTo>
                    <a:lnTo>
                      <a:pt x="726" y="99"/>
                    </a:lnTo>
                    <a:lnTo>
                      <a:pt x="717" y="99"/>
                    </a:lnTo>
                    <a:lnTo>
                      <a:pt x="713" y="89"/>
                    </a:lnTo>
                    <a:lnTo>
                      <a:pt x="713" y="89"/>
                    </a:lnTo>
                    <a:lnTo>
                      <a:pt x="726" y="94"/>
                    </a:lnTo>
                    <a:lnTo>
                      <a:pt x="735" y="89"/>
                    </a:lnTo>
                    <a:lnTo>
                      <a:pt x="744" y="94"/>
                    </a:lnTo>
                    <a:lnTo>
                      <a:pt x="758" y="94"/>
                    </a:lnTo>
                    <a:lnTo>
                      <a:pt x="771" y="89"/>
                    </a:lnTo>
                    <a:lnTo>
                      <a:pt x="776" y="74"/>
                    </a:lnTo>
                    <a:lnTo>
                      <a:pt x="793" y="69"/>
                    </a:lnTo>
                    <a:lnTo>
                      <a:pt x="798" y="64"/>
                    </a:lnTo>
                    <a:lnTo>
                      <a:pt x="798" y="64"/>
                    </a:lnTo>
                    <a:lnTo>
                      <a:pt x="793" y="59"/>
                    </a:lnTo>
                    <a:lnTo>
                      <a:pt x="793" y="59"/>
                    </a:lnTo>
                    <a:lnTo>
                      <a:pt x="784" y="54"/>
                    </a:lnTo>
                    <a:lnTo>
                      <a:pt x="780" y="59"/>
                    </a:lnTo>
                    <a:lnTo>
                      <a:pt x="771" y="49"/>
                    </a:lnTo>
                    <a:lnTo>
                      <a:pt x="767" y="49"/>
                    </a:lnTo>
                    <a:lnTo>
                      <a:pt x="758" y="54"/>
                    </a:lnTo>
                    <a:lnTo>
                      <a:pt x="753" y="54"/>
                    </a:lnTo>
                    <a:lnTo>
                      <a:pt x="753" y="54"/>
                    </a:lnTo>
                    <a:lnTo>
                      <a:pt x="758" y="49"/>
                    </a:lnTo>
                    <a:lnTo>
                      <a:pt x="762" y="44"/>
                    </a:lnTo>
                    <a:lnTo>
                      <a:pt x="753" y="39"/>
                    </a:lnTo>
                    <a:lnTo>
                      <a:pt x="753" y="39"/>
                    </a:lnTo>
                    <a:lnTo>
                      <a:pt x="744" y="39"/>
                    </a:lnTo>
                    <a:lnTo>
                      <a:pt x="740" y="49"/>
                    </a:lnTo>
                    <a:lnTo>
                      <a:pt x="740" y="49"/>
                    </a:lnTo>
                    <a:lnTo>
                      <a:pt x="740" y="39"/>
                    </a:lnTo>
                    <a:lnTo>
                      <a:pt x="735" y="39"/>
                    </a:lnTo>
                    <a:lnTo>
                      <a:pt x="731" y="44"/>
                    </a:lnTo>
                    <a:lnTo>
                      <a:pt x="726" y="44"/>
                    </a:lnTo>
                    <a:lnTo>
                      <a:pt x="726" y="39"/>
                    </a:lnTo>
                    <a:lnTo>
                      <a:pt x="731" y="39"/>
                    </a:lnTo>
                    <a:lnTo>
                      <a:pt x="731" y="34"/>
                    </a:lnTo>
                    <a:lnTo>
                      <a:pt x="726" y="29"/>
                    </a:lnTo>
                    <a:lnTo>
                      <a:pt x="717" y="24"/>
                    </a:lnTo>
                    <a:lnTo>
                      <a:pt x="713" y="29"/>
                    </a:lnTo>
                    <a:lnTo>
                      <a:pt x="713" y="44"/>
                    </a:lnTo>
                    <a:lnTo>
                      <a:pt x="708" y="44"/>
                    </a:lnTo>
                    <a:lnTo>
                      <a:pt x="704" y="49"/>
                    </a:lnTo>
                    <a:lnTo>
                      <a:pt x="708" y="59"/>
                    </a:lnTo>
                    <a:lnTo>
                      <a:pt x="708" y="64"/>
                    </a:lnTo>
                    <a:lnTo>
                      <a:pt x="704" y="69"/>
                    </a:lnTo>
                    <a:lnTo>
                      <a:pt x="704" y="64"/>
                    </a:lnTo>
                    <a:lnTo>
                      <a:pt x="699" y="64"/>
                    </a:lnTo>
                    <a:lnTo>
                      <a:pt x="695" y="64"/>
                    </a:lnTo>
                    <a:lnTo>
                      <a:pt x="690" y="64"/>
                    </a:lnTo>
                    <a:lnTo>
                      <a:pt x="681" y="69"/>
                    </a:lnTo>
                    <a:lnTo>
                      <a:pt x="686" y="59"/>
                    </a:lnTo>
                    <a:lnTo>
                      <a:pt x="695" y="54"/>
                    </a:lnTo>
                    <a:lnTo>
                      <a:pt x="699" y="49"/>
                    </a:lnTo>
                    <a:lnTo>
                      <a:pt x="695" y="44"/>
                    </a:lnTo>
                    <a:lnTo>
                      <a:pt x="695" y="44"/>
                    </a:lnTo>
                    <a:lnTo>
                      <a:pt x="686" y="49"/>
                    </a:lnTo>
                    <a:lnTo>
                      <a:pt x="681" y="49"/>
                    </a:lnTo>
                    <a:lnTo>
                      <a:pt x="681" y="44"/>
                    </a:lnTo>
                    <a:lnTo>
                      <a:pt x="686" y="39"/>
                    </a:lnTo>
                    <a:lnTo>
                      <a:pt x="686" y="34"/>
                    </a:lnTo>
                    <a:lnTo>
                      <a:pt x="681" y="34"/>
                    </a:lnTo>
                    <a:lnTo>
                      <a:pt x="681" y="29"/>
                    </a:lnTo>
                    <a:lnTo>
                      <a:pt x="686" y="29"/>
                    </a:lnTo>
                    <a:lnTo>
                      <a:pt x="686" y="34"/>
                    </a:lnTo>
                    <a:lnTo>
                      <a:pt x="695" y="34"/>
                    </a:lnTo>
                    <a:lnTo>
                      <a:pt x="699" y="20"/>
                    </a:lnTo>
                    <a:lnTo>
                      <a:pt x="699" y="15"/>
                    </a:lnTo>
                    <a:lnTo>
                      <a:pt x="690" y="15"/>
                    </a:lnTo>
                    <a:lnTo>
                      <a:pt x="686" y="15"/>
                    </a:lnTo>
                    <a:lnTo>
                      <a:pt x="690" y="5"/>
                    </a:lnTo>
                    <a:lnTo>
                      <a:pt x="686" y="0"/>
                    </a:lnTo>
                    <a:lnTo>
                      <a:pt x="681" y="5"/>
                    </a:lnTo>
                    <a:lnTo>
                      <a:pt x="677" y="5"/>
                    </a:lnTo>
                    <a:lnTo>
                      <a:pt x="672" y="0"/>
                    </a:lnTo>
                    <a:lnTo>
                      <a:pt x="668" y="5"/>
                    </a:lnTo>
                    <a:lnTo>
                      <a:pt x="668" y="10"/>
                    </a:lnTo>
                    <a:lnTo>
                      <a:pt x="672" y="15"/>
                    </a:lnTo>
                    <a:lnTo>
                      <a:pt x="668" y="20"/>
                    </a:lnTo>
                    <a:lnTo>
                      <a:pt x="668" y="20"/>
                    </a:lnTo>
                    <a:lnTo>
                      <a:pt x="659" y="15"/>
                    </a:lnTo>
                    <a:lnTo>
                      <a:pt x="659" y="20"/>
                    </a:lnTo>
                    <a:lnTo>
                      <a:pt x="654" y="24"/>
                    </a:lnTo>
                    <a:lnTo>
                      <a:pt x="654" y="29"/>
                    </a:lnTo>
                    <a:lnTo>
                      <a:pt x="663" y="29"/>
                    </a:lnTo>
                    <a:lnTo>
                      <a:pt x="663" y="29"/>
                    </a:lnTo>
                    <a:lnTo>
                      <a:pt x="663" y="34"/>
                    </a:lnTo>
                    <a:lnTo>
                      <a:pt x="659" y="34"/>
                    </a:lnTo>
                    <a:lnTo>
                      <a:pt x="659" y="44"/>
                    </a:lnTo>
                    <a:lnTo>
                      <a:pt x="654" y="44"/>
                    </a:lnTo>
                    <a:lnTo>
                      <a:pt x="654" y="49"/>
                    </a:lnTo>
                    <a:lnTo>
                      <a:pt x="654" y="54"/>
                    </a:lnTo>
                    <a:lnTo>
                      <a:pt x="654" y="59"/>
                    </a:lnTo>
                    <a:lnTo>
                      <a:pt x="654" y="64"/>
                    </a:lnTo>
                    <a:lnTo>
                      <a:pt x="654" y="69"/>
                    </a:lnTo>
                    <a:lnTo>
                      <a:pt x="645" y="64"/>
                    </a:lnTo>
                    <a:lnTo>
                      <a:pt x="641" y="69"/>
                    </a:lnTo>
                    <a:lnTo>
                      <a:pt x="641" y="74"/>
                    </a:lnTo>
                    <a:lnTo>
                      <a:pt x="637" y="74"/>
                    </a:lnTo>
                    <a:lnTo>
                      <a:pt x="637" y="69"/>
                    </a:lnTo>
                    <a:lnTo>
                      <a:pt x="641" y="54"/>
                    </a:lnTo>
                    <a:lnTo>
                      <a:pt x="637" y="49"/>
                    </a:lnTo>
                    <a:lnTo>
                      <a:pt x="637" y="44"/>
                    </a:lnTo>
                    <a:lnTo>
                      <a:pt x="641" y="39"/>
                    </a:lnTo>
                    <a:lnTo>
                      <a:pt x="641" y="29"/>
                    </a:lnTo>
                    <a:lnTo>
                      <a:pt x="641" y="24"/>
                    </a:lnTo>
                    <a:lnTo>
                      <a:pt x="637" y="24"/>
                    </a:lnTo>
                    <a:lnTo>
                      <a:pt x="628" y="39"/>
                    </a:lnTo>
                    <a:lnTo>
                      <a:pt x="628" y="49"/>
                    </a:lnTo>
                    <a:lnTo>
                      <a:pt x="614" y="64"/>
                    </a:lnTo>
                    <a:lnTo>
                      <a:pt x="614" y="79"/>
                    </a:lnTo>
                    <a:lnTo>
                      <a:pt x="614" y="84"/>
                    </a:lnTo>
                    <a:lnTo>
                      <a:pt x="614" y="89"/>
                    </a:lnTo>
                    <a:lnTo>
                      <a:pt x="605" y="104"/>
                    </a:lnTo>
                    <a:lnTo>
                      <a:pt x="601" y="104"/>
                    </a:lnTo>
                    <a:lnTo>
                      <a:pt x="601" y="99"/>
                    </a:lnTo>
                    <a:lnTo>
                      <a:pt x="596" y="94"/>
                    </a:lnTo>
                    <a:lnTo>
                      <a:pt x="605" y="79"/>
                    </a:lnTo>
                    <a:lnTo>
                      <a:pt x="601" y="74"/>
                    </a:lnTo>
                    <a:lnTo>
                      <a:pt x="605" y="69"/>
                    </a:lnTo>
                    <a:lnTo>
                      <a:pt x="601" y="59"/>
                    </a:lnTo>
                    <a:lnTo>
                      <a:pt x="614" y="44"/>
                    </a:lnTo>
                    <a:lnTo>
                      <a:pt x="614" y="39"/>
                    </a:lnTo>
                    <a:lnTo>
                      <a:pt x="619" y="34"/>
                    </a:lnTo>
                    <a:lnTo>
                      <a:pt x="614" y="29"/>
                    </a:lnTo>
                    <a:lnTo>
                      <a:pt x="610" y="29"/>
                    </a:lnTo>
                    <a:lnTo>
                      <a:pt x="605" y="24"/>
                    </a:lnTo>
                    <a:lnTo>
                      <a:pt x="601" y="24"/>
                    </a:lnTo>
                    <a:lnTo>
                      <a:pt x="601" y="34"/>
                    </a:lnTo>
                    <a:lnTo>
                      <a:pt x="596" y="39"/>
                    </a:lnTo>
                    <a:lnTo>
                      <a:pt x="596" y="29"/>
                    </a:lnTo>
                    <a:lnTo>
                      <a:pt x="592" y="24"/>
                    </a:lnTo>
                    <a:lnTo>
                      <a:pt x="583" y="24"/>
                    </a:lnTo>
                    <a:lnTo>
                      <a:pt x="578" y="24"/>
                    </a:lnTo>
                    <a:lnTo>
                      <a:pt x="583" y="34"/>
                    </a:lnTo>
                    <a:lnTo>
                      <a:pt x="578" y="44"/>
                    </a:lnTo>
                    <a:lnTo>
                      <a:pt x="574" y="39"/>
                    </a:lnTo>
                    <a:lnTo>
                      <a:pt x="569" y="34"/>
                    </a:lnTo>
                    <a:lnTo>
                      <a:pt x="569" y="39"/>
                    </a:lnTo>
                    <a:lnTo>
                      <a:pt x="569" y="39"/>
                    </a:lnTo>
                    <a:lnTo>
                      <a:pt x="578" y="49"/>
                    </a:lnTo>
                    <a:lnTo>
                      <a:pt x="578" y="54"/>
                    </a:lnTo>
                    <a:lnTo>
                      <a:pt x="578" y="59"/>
                    </a:lnTo>
                    <a:lnTo>
                      <a:pt x="574" y="54"/>
                    </a:lnTo>
                    <a:lnTo>
                      <a:pt x="569" y="59"/>
                    </a:lnTo>
                    <a:lnTo>
                      <a:pt x="569" y="64"/>
                    </a:lnTo>
                    <a:lnTo>
                      <a:pt x="569" y="64"/>
                    </a:lnTo>
                    <a:lnTo>
                      <a:pt x="569" y="69"/>
                    </a:lnTo>
                    <a:lnTo>
                      <a:pt x="560" y="64"/>
                    </a:lnTo>
                    <a:lnTo>
                      <a:pt x="556" y="64"/>
                    </a:lnTo>
                    <a:lnTo>
                      <a:pt x="556" y="74"/>
                    </a:lnTo>
                    <a:lnTo>
                      <a:pt x="547" y="74"/>
                    </a:lnTo>
                    <a:lnTo>
                      <a:pt x="547" y="79"/>
                    </a:lnTo>
                    <a:lnTo>
                      <a:pt x="551" y="84"/>
                    </a:lnTo>
                    <a:lnTo>
                      <a:pt x="542" y="89"/>
                    </a:lnTo>
                    <a:lnTo>
                      <a:pt x="542" y="94"/>
                    </a:lnTo>
                    <a:lnTo>
                      <a:pt x="547" y="99"/>
                    </a:lnTo>
                    <a:lnTo>
                      <a:pt x="542" y="104"/>
                    </a:lnTo>
                    <a:lnTo>
                      <a:pt x="551" y="109"/>
                    </a:lnTo>
                    <a:lnTo>
                      <a:pt x="551" y="114"/>
                    </a:lnTo>
                    <a:lnTo>
                      <a:pt x="551" y="114"/>
                    </a:lnTo>
                    <a:lnTo>
                      <a:pt x="538" y="114"/>
                    </a:lnTo>
                    <a:lnTo>
                      <a:pt x="538" y="104"/>
                    </a:lnTo>
                    <a:lnTo>
                      <a:pt x="533" y="104"/>
                    </a:lnTo>
                    <a:lnTo>
                      <a:pt x="538" y="94"/>
                    </a:lnTo>
                    <a:lnTo>
                      <a:pt x="529" y="94"/>
                    </a:lnTo>
                    <a:lnTo>
                      <a:pt x="524" y="94"/>
                    </a:lnTo>
                    <a:lnTo>
                      <a:pt x="515" y="94"/>
                    </a:lnTo>
                    <a:lnTo>
                      <a:pt x="502" y="84"/>
                    </a:lnTo>
                    <a:lnTo>
                      <a:pt x="502" y="84"/>
                    </a:lnTo>
                    <a:lnTo>
                      <a:pt x="498" y="89"/>
                    </a:lnTo>
                    <a:lnTo>
                      <a:pt x="493" y="84"/>
                    </a:lnTo>
                    <a:lnTo>
                      <a:pt x="489" y="89"/>
                    </a:lnTo>
                    <a:lnTo>
                      <a:pt x="480" y="89"/>
                    </a:lnTo>
                    <a:lnTo>
                      <a:pt x="480" y="94"/>
                    </a:lnTo>
                    <a:lnTo>
                      <a:pt x="489" y="104"/>
                    </a:lnTo>
                    <a:lnTo>
                      <a:pt x="493" y="104"/>
                    </a:lnTo>
                    <a:lnTo>
                      <a:pt x="498" y="109"/>
                    </a:lnTo>
                    <a:lnTo>
                      <a:pt x="507" y="109"/>
                    </a:lnTo>
                    <a:lnTo>
                      <a:pt x="502" y="119"/>
                    </a:lnTo>
                    <a:lnTo>
                      <a:pt x="502" y="123"/>
                    </a:lnTo>
                    <a:lnTo>
                      <a:pt x="511" y="133"/>
                    </a:lnTo>
                    <a:lnTo>
                      <a:pt x="507" y="138"/>
                    </a:lnTo>
                    <a:lnTo>
                      <a:pt x="502" y="133"/>
                    </a:lnTo>
                    <a:lnTo>
                      <a:pt x="498" y="128"/>
                    </a:lnTo>
                    <a:lnTo>
                      <a:pt x="493" y="123"/>
                    </a:lnTo>
                    <a:lnTo>
                      <a:pt x="489" y="119"/>
                    </a:lnTo>
                    <a:lnTo>
                      <a:pt x="484" y="123"/>
                    </a:lnTo>
                    <a:lnTo>
                      <a:pt x="480" y="128"/>
                    </a:lnTo>
                    <a:lnTo>
                      <a:pt x="480" y="119"/>
                    </a:lnTo>
                    <a:lnTo>
                      <a:pt x="471" y="123"/>
                    </a:lnTo>
                    <a:lnTo>
                      <a:pt x="471" y="128"/>
                    </a:lnTo>
                    <a:lnTo>
                      <a:pt x="466" y="138"/>
                    </a:lnTo>
                    <a:lnTo>
                      <a:pt x="466" y="143"/>
                    </a:lnTo>
                    <a:lnTo>
                      <a:pt x="475" y="148"/>
                    </a:lnTo>
                    <a:lnTo>
                      <a:pt x="475" y="153"/>
                    </a:lnTo>
                    <a:lnTo>
                      <a:pt x="471" y="153"/>
                    </a:lnTo>
                    <a:lnTo>
                      <a:pt x="466" y="148"/>
                    </a:lnTo>
                    <a:lnTo>
                      <a:pt x="462" y="158"/>
                    </a:lnTo>
                    <a:lnTo>
                      <a:pt x="462" y="168"/>
                    </a:lnTo>
                    <a:lnTo>
                      <a:pt x="453" y="173"/>
                    </a:lnTo>
                    <a:lnTo>
                      <a:pt x="453" y="168"/>
                    </a:lnTo>
                    <a:lnTo>
                      <a:pt x="457" y="163"/>
                    </a:lnTo>
                    <a:lnTo>
                      <a:pt x="457" y="158"/>
                    </a:lnTo>
                    <a:lnTo>
                      <a:pt x="462" y="148"/>
                    </a:lnTo>
                    <a:lnTo>
                      <a:pt x="457" y="123"/>
                    </a:lnTo>
                    <a:lnTo>
                      <a:pt x="453" y="123"/>
                    </a:lnTo>
                    <a:lnTo>
                      <a:pt x="444" y="143"/>
                    </a:lnTo>
                    <a:lnTo>
                      <a:pt x="444" y="153"/>
                    </a:lnTo>
                    <a:lnTo>
                      <a:pt x="444" y="158"/>
                    </a:lnTo>
                    <a:lnTo>
                      <a:pt x="439" y="163"/>
                    </a:lnTo>
                    <a:lnTo>
                      <a:pt x="435" y="158"/>
                    </a:lnTo>
                    <a:lnTo>
                      <a:pt x="439" y="148"/>
                    </a:lnTo>
                    <a:lnTo>
                      <a:pt x="439" y="133"/>
                    </a:lnTo>
                    <a:lnTo>
                      <a:pt x="435" y="133"/>
                    </a:lnTo>
                    <a:lnTo>
                      <a:pt x="426" y="138"/>
                    </a:lnTo>
                    <a:lnTo>
                      <a:pt x="421" y="153"/>
                    </a:lnTo>
                    <a:lnTo>
                      <a:pt x="426" y="158"/>
                    </a:lnTo>
                    <a:lnTo>
                      <a:pt x="421" y="168"/>
                    </a:lnTo>
                    <a:lnTo>
                      <a:pt x="435" y="173"/>
                    </a:lnTo>
                    <a:lnTo>
                      <a:pt x="439" y="183"/>
                    </a:lnTo>
                    <a:lnTo>
                      <a:pt x="435" y="193"/>
                    </a:lnTo>
                    <a:lnTo>
                      <a:pt x="430" y="178"/>
                    </a:lnTo>
                    <a:lnTo>
                      <a:pt x="421" y="173"/>
                    </a:lnTo>
                    <a:lnTo>
                      <a:pt x="417" y="158"/>
                    </a:lnTo>
                    <a:lnTo>
                      <a:pt x="412" y="158"/>
                    </a:lnTo>
                    <a:lnTo>
                      <a:pt x="403" y="163"/>
                    </a:lnTo>
                    <a:lnTo>
                      <a:pt x="403" y="168"/>
                    </a:lnTo>
                    <a:lnTo>
                      <a:pt x="412" y="178"/>
                    </a:lnTo>
                    <a:lnTo>
                      <a:pt x="417" y="178"/>
                    </a:lnTo>
                    <a:lnTo>
                      <a:pt x="421" y="178"/>
                    </a:lnTo>
                    <a:lnTo>
                      <a:pt x="412" y="178"/>
                    </a:lnTo>
                    <a:lnTo>
                      <a:pt x="408" y="183"/>
                    </a:lnTo>
                    <a:lnTo>
                      <a:pt x="412" y="188"/>
                    </a:lnTo>
                    <a:lnTo>
                      <a:pt x="403" y="183"/>
                    </a:lnTo>
                    <a:lnTo>
                      <a:pt x="403" y="173"/>
                    </a:lnTo>
                    <a:lnTo>
                      <a:pt x="399" y="173"/>
                    </a:lnTo>
                    <a:lnTo>
                      <a:pt x="399" y="163"/>
                    </a:lnTo>
                    <a:lnTo>
                      <a:pt x="394" y="168"/>
                    </a:lnTo>
                    <a:lnTo>
                      <a:pt x="390" y="178"/>
                    </a:lnTo>
                    <a:lnTo>
                      <a:pt x="394" y="183"/>
                    </a:lnTo>
                    <a:lnTo>
                      <a:pt x="394" y="193"/>
                    </a:lnTo>
                    <a:lnTo>
                      <a:pt x="385" y="193"/>
                    </a:lnTo>
                    <a:lnTo>
                      <a:pt x="381" y="193"/>
                    </a:lnTo>
                    <a:lnTo>
                      <a:pt x="376" y="203"/>
                    </a:lnTo>
                    <a:lnTo>
                      <a:pt x="376" y="203"/>
                    </a:lnTo>
                    <a:lnTo>
                      <a:pt x="381" y="203"/>
                    </a:lnTo>
                    <a:lnTo>
                      <a:pt x="385" y="208"/>
                    </a:lnTo>
                    <a:lnTo>
                      <a:pt x="381" y="208"/>
                    </a:lnTo>
                    <a:lnTo>
                      <a:pt x="376" y="213"/>
                    </a:lnTo>
                    <a:lnTo>
                      <a:pt x="381" y="218"/>
                    </a:lnTo>
                    <a:lnTo>
                      <a:pt x="376" y="222"/>
                    </a:lnTo>
                    <a:lnTo>
                      <a:pt x="372" y="222"/>
                    </a:lnTo>
                    <a:lnTo>
                      <a:pt x="372" y="227"/>
                    </a:lnTo>
                    <a:lnTo>
                      <a:pt x="372" y="227"/>
                    </a:lnTo>
                    <a:lnTo>
                      <a:pt x="368" y="227"/>
                    </a:lnTo>
                    <a:lnTo>
                      <a:pt x="363" y="222"/>
                    </a:lnTo>
                    <a:lnTo>
                      <a:pt x="359" y="227"/>
                    </a:lnTo>
                    <a:lnTo>
                      <a:pt x="354" y="232"/>
                    </a:lnTo>
                    <a:lnTo>
                      <a:pt x="354" y="237"/>
                    </a:lnTo>
                    <a:lnTo>
                      <a:pt x="354" y="237"/>
                    </a:lnTo>
                    <a:lnTo>
                      <a:pt x="345" y="242"/>
                    </a:lnTo>
                    <a:lnTo>
                      <a:pt x="341" y="247"/>
                    </a:lnTo>
                    <a:lnTo>
                      <a:pt x="350" y="252"/>
                    </a:lnTo>
                    <a:lnTo>
                      <a:pt x="368" y="247"/>
                    </a:lnTo>
                    <a:lnTo>
                      <a:pt x="372" y="247"/>
                    </a:lnTo>
                    <a:lnTo>
                      <a:pt x="376" y="242"/>
                    </a:lnTo>
                    <a:lnTo>
                      <a:pt x="381" y="242"/>
                    </a:lnTo>
                    <a:lnTo>
                      <a:pt x="381" y="247"/>
                    </a:lnTo>
                    <a:lnTo>
                      <a:pt x="376" y="257"/>
                    </a:lnTo>
                    <a:lnTo>
                      <a:pt x="376" y="267"/>
                    </a:lnTo>
                    <a:lnTo>
                      <a:pt x="372" y="272"/>
                    </a:lnTo>
                    <a:lnTo>
                      <a:pt x="372" y="267"/>
                    </a:lnTo>
                    <a:lnTo>
                      <a:pt x="368" y="262"/>
                    </a:lnTo>
                    <a:lnTo>
                      <a:pt x="363" y="262"/>
                    </a:lnTo>
                    <a:lnTo>
                      <a:pt x="359" y="257"/>
                    </a:lnTo>
                    <a:lnTo>
                      <a:pt x="354" y="257"/>
                    </a:lnTo>
                    <a:lnTo>
                      <a:pt x="354" y="262"/>
                    </a:lnTo>
                    <a:lnTo>
                      <a:pt x="354" y="267"/>
                    </a:lnTo>
                    <a:lnTo>
                      <a:pt x="345" y="262"/>
                    </a:lnTo>
                    <a:lnTo>
                      <a:pt x="341" y="262"/>
                    </a:lnTo>
                    <a:lnTo>
                      <a:pt x="350" y="267"/>
                    </a:lnTo>
                    <a:lnTo>
                      <a:pt x="350" y="272"/>
                    </a:lnTo>
                    <a:lnTo>
                      <a:pt x="345" y="272"/>
                    </a:lnTo>
                    <a:lnTo>
                      <a:pt x="345" y="277"/>
                    </a:lnTo>
                    <a:lnTo>
                      <a:pt x="345" y="287"/>
                    </a:lnTo>
                    <a:lnTo>
                      <a:pt x="345" y="292"/>
                    </a:lnTo>
                    <a:lnTo>
                      <a:pt x="341" y="282"/>
                    </a:lnTo>
                    <a:lnTo>
                      <a:pt x="341" y="277"/>
                    </a:lnTo>
                    <a:lnTo>
                      <a:pt x="336" y="267"/>
                    </a:lnTo>
                    <a:lnTo>
                      <a:pt x="332" y="277"/>
                    </a:lnTo>
                    <a:lnTo>
                      <a:pt x="323" y="277"/>
                    </a:lnTo>
                    <a:lnTo>
                      <a:pt x="323" y="272"/>
                    </a:lnTo>
                    <a:lnTo>
                      <a:pt x="323" y="267"/>
                    </a:lnTo>
                    <a:lnTo>
                      <a:pt x="318" y="267"/>
                    </a:lnTo>
                    <a:lnTo>
                      <a:pt x="314" y="277"/>
                    </a:lnTo>
                    <a:lnTo>
                      <a:pt x="318" y="282"/>
                    </a:lnTo>
                    <a:lnTo>
                      <a:pt x="327" y="282"/>
                    </a:lnTo>
                    <a:lnTo>
                      <a:pt x="332" y="287"/>
                    </a:lnTo>
                    <a:lnTo>
                      <a:pt x="332" y="292"/>
                    </a:lnTo>
                    <a:lnTo>
                      <a:pt x="314" y="292"/>
                    </a:lnTo>
                    <a:lnTo>
                      <a:pt x="314" y="292"/>
                    </a:lnTo>
                    <a:lnTo>
                      <a:pt x="305" y="292"/>
                    </a:lnTo>
                    <a:lnTo>
                      <a:pt x="305" y="302"/>
                    </a:lnTo>
                    <a:lnTo>
                      <a:pt x="309" y="307"/>
                    </a:lnTo>
                    <a:lnTo>
                      <a:pt x="305" y="312"/>
                    </a:lnTo>
                    <a:lnTo>
                      <a:pt x="309" y="312"/>
                    </a:lnTo>
                    <a:lnTo>
                      <a:pt x="318" y="302"/>
                    </a:lnTo>
                    <a:lnTo>
                      <a:pt x="323" y="302"/>
                    </a:lnTo>
                    <a:lnTo>
                      <a:pt x="327" y="307"/>
                    </a:lnTo>
                    <a:lnTo>
                      <a:pt x="318" y="307"/>
                    </a:lnTo>
                    <a:lnTo>
                      <a:pt x="314" y="317"/>
                    </a:lnTo>
                    <a:lnTo>
                      <a:pt x="318" y="322"/>
                    </a:lnTo>
                    <a:lnTo>
                      <a:pt x="327" y="326"/>
                    </a:lnTo>
                    <a:lnTo>
                      <a:pt x="327" y="336"/>
                    </a:lnTo>
                    <a:lnTo>
                      <a:pt x="323" y="331"/>
                    </a:lnTo>
                    <a:lnTo>
                      <a:pt x="318" y="331"/>
                    </a:lnTo>
                    <a:lnTo>
                      <a:pt x="309" y="322"/>
                    </a:lnTo>
                    <a:lnTo>
                      <a:pt x="305" y="322"/>
                    </a:lnTo>
                    <a:lnTo>
                      <a:pt x="300" y="326"/>
                    </a:lnTo>
                    <a:lnTo>
                      <a:pt x="309" y="331"/>
                    </a:lnTo>
                    <a:lnTo>
                      <a:pt x="300" y="336"/>
                    </a:lnTo>
                    <a:lnTo>
                      <a:pt x="291" y="341"/>
                    </a:lnTo>
                    <a:lnTo>
                      <a:pt x="291" y="346"/>
                    </a:lnTo>
                    <a:lnTo>
                      <a:pt x="300" y="346"/>
                    </a:lnTo>
                    <a:lnTo>
                      <a:pt x="305" y="346"/>
                    </a:lnTo>
                    <a:lnTo>
                      <a:pt x="309" y="346"/>
                    </a:lnTo>
                    <a:lnTo>
                      <a:pt x="318" y="346"/>
                    </a:lnTo>
                    <a:lnTo>
                      <a:pt x="318" y="351"/>
                    </a:lnTo>
                    <a:lnTo>
                      <a:pt x="323" y="356"/>
                    </a:lnTo>
                    <a:lnTo>
                      <a:pt x="323" y="361"/>
                    </a:lnTo>
                    <a:lnTo>
                      <a:pt x="314" y="356"/>
                    </a:lnTo>
                    <a:lnTo>
                      <a:pt x="305" y="356"/>
                    </a:lnTo>
                    <a:lnTo>
                      <a:pt x="300" y="356"/>
                    </a:lnTo>
                    <a:lnTo>
                      <a:pt x="291" y="356"/>
                    </a:lnTo>
                    <a:lnTo>
                      <a:pt x="291" y="366"/>
                    </a:lnTo>
                    <a:lnTo>
                      <a:pt x="287" y="371"/>
                    </a:lnTo>
                    <a:lnTo>
                      <a:pt x="282" y="366"/>
                    </a:lnTo>
                    <a:lnTo>
                      <a:pt x="273" y="371"/>
                    </a:lnTo>
                    <a:lnTo>
                      <a:pt x="269" y="371"/>
                    </a:lnTo>
                    <a:lnTo>
                      <a:pt x="264" y="376"/>
                    </a:lnTo>
                    <a:lnTo>
                      <a:pt x="273" y="381"/>
                    </a:lnTo>
                    <a:lnTo>
                      <a:pt x="278" y="386"/>
                    </a:lnTo>
                    <a:lnTo>
                      <a:pt x="273" y="386"/>
                    </a:lnTo>
                    <a:lnTo>
                      <a:pt x="269" y="386"/>
                    </a:lnTo>
                    <a:lnTo>
                      <a:pt x="264" y="386"/>
                    </a:lnTo>
                    <a:lnTo>
                      <a:pt x="273" y="391"/>
                    </a:lnTo>
                    <a:lnTo>
                      <a:pt x="269" y="396"/>
                    </a:lnTo>
                    <a:lnTo>
                      <a:pt x="264" y="396"/>
                    </a:lnTo>
                    <a:lnTo>
                      <a:pt x="260" y="391"/>
                    </a:lnTo>
                    <a:lnTo>
                      <a:pt x="260" y="396"/>
                    </a:lnTo>
                    <a:lnTo>
                      <a:pt x="264" y="401"/>
                    </a:lnTo>
                    <a:lnTo>
                      <a:pt x="260" y="401"/>
                    </a:lnTo>
                    <a:lnTo>
                      <a:pt x="260" y="406"/>
                    </a:lnTo>
                    <a:lnTo>
                      <a:pt x="264" y="406"/>
                    </a:lnTo>
                    <a:lnTo>
                      <a:pt x="260" y="411"/>
                    </a:lnTo>
                    <a:lnTo>
                      <a:pt x="255" y="411"/>
                    </a:lnTo>
                    <a:lnTo>
                      <a:pt x="255" y="411"/>
                    </a:lnTo>
                    <a:lnTo>
                      <a:pt x="255" y="411"/>
                    </a:lnTo>
                    <a:lnTo>
                      <a:pt x="251" y="416"/>
                    </a:lnTo>
                    <a:lnTo>
                      <a:pt x="255" y="421"/>
                    </a:lnTo>
                    <a:lnTo>
                      <a:pt x="264" y="425"/>
                    </a:lnTo>
                    <a:lnTo>
                      <a:pt x="269" y="430"/>
                    </a:lnTo>
                    <a:lnTo>
                      <a:pt x="273" y="430"/>
                    </a:lnTo>
                    <a:lnTo>
                      <a:pt x="278" y="425"/>
                    </a:lnTo>
                    <a:lnTo>
                      <a:pt x="273" y="430"/>
                    </a:lnTo>
                    <a:lnTo>
                      <a:pt x="273" y="435"/>
                    </a:lnTo>
                    <a:lnTo>
                      <a:pt x="269" y="435"/>
                    </a:lnTo>
                    <a:lnTo>
                      <a:pt x="264" y="435"/>
                    </a:lnTo>
                    <a:lnTo>
                      <a:pt x="251" y="435"/>
                    </a:lnTo>
                    <a:lnTo>
                      <a:pt x="246" y="440"/>
                    </a:lnTo>
                    <a:lnTo>
                      <a:pt x="246" y="445"/>
                    </a:lnTo>
                    <a:lnTo>
                      <a:pt x="255" y="445"/>
                    </a:lnTo>
                    <a:lnTo>
                      <a:pt x="255" y="450"/>
                    </a:lnTo>
                    <a:lnTo>
                      <a:pt x="260" y="455"/>
                    </a:lnTo>
                    <a:lnTo>
                      <a:pt x="260" y="460"/>
                    </a:lnTo>
                    <a:lnTo>
                      <a:pt x="255" y="455"/>
                    </a:lnTo>
                    <a:lnTo>
                      <a:pt x="251" y="455"/>
                    </a:lnTo>
                    <a:lnTo>
                      <a:pt x="246" y="460"/>
                    </a:lnTo>
                    <a:lnTo>
                      <a:pt x="246" y="465"/>
                    </a:lnTo>
                    <a:lnTo>
                      <a:pt x="246" y="465"/>
                    </a:lnTo>
                    <a:lnTo>
                      <a:pt x="251" y="470"/>
                    </a:lnTo>
                    <a:lnTo>
                      <a:pt x="251" y="475"/>
                    </a:lnTo>
                    <a:lnTo>
                      <a:pt x="246" y="475"/>
                    </a:lnTo>
                    <a:lnTo>
                      <a:pt x="242" y="470"/>
                    </a:lnTo>
                    <a:lnTo>
                      <a:pt x="242" y="475"/>
                    </a:lnTo>
                    <a:lnTo>
                      <a:pt x="242" y="480"/>
                    </a:lnTo>
                    <a:lnTo>
                      <a:pt x="246" y="485"/>
                    </a:lnTo>
                    <a:lnTo>
                      <a:pt x="251" y="485"/>
                    </a:lnTo>
                    <a:lnTo>
                      <a:pt x="246" y="490"/>
                    </a:lnTo>
                    <a:lnTo>
                      <a:pt x="237" y="485"/>
                    </a:lnTo>
                    <a:lnTo>
                      <a:pt x="237" y="490"/>
                    </a:lnTo>
                    <a:lnTo>
                      <a:pt x="237" y="495"/>
                    </a:lnTo>
                    <a:lnTo>
                      <a:pt x="237" y="495"/>
                    </a:lnTo>
                    <a:lnTo>
                      <a:pt x="237" y="505"/>
                    </a:lnTo>
                    <a:lnTo>
                      <a:pt x="242" y="510"/>
                    </a:lnTo>
                    <a:lnTo>
                      <a:pt x="246" y="510"/>
                    </a:lnTo>
                    <a:lnTo>
                      <a:pt x="246" y="505"/>
                    </a:lnTo>
                    <a:lnTo>
                      <a:pt x="251" y="505"/>
                    </a:lnTo>
                    <a:lnTo>
                      <a:pt x="251" y="515"/>
                    </a:lnTo>
                    <a:lnTo>
                      <a:pt x="242" y="515"/>
                    </a:lnTo>
                    <a:lnTo>
                      <a:pt x="237" y="524"/>
                    </a:lnTo>
                    <a:lnTo>
                      <a:pt x="233" y="524"/>
                    </a:lnTo>
                    <a:lnTo>
                      <a:pt x="229" y="524"/>
                    </a:lnTo>
                    <a:lnTo>
                      <a:pt x="229" y="529"/>
                    </a:lnTo>
                    <a:lnTo>
                      <a:pt x="220" y="529"/>
                    </a:lnTo>
                    <a:lnTo>
                      <a:pt x="215" y="534"/>
                    </a:lnTo>
                    <a:lnTo>
                      <a:pt x="220" y="539"/>
                    </a:lnTo>
                    <a:lnTo>
                      <a:pt x="220" y="544"/>
                    </a:lnTo>
                    <a:lnTo>
                      <a:pt x="211" y="544"/>
                    </a:lnTo>
                    <a:lnTo>
                      <a:pt x="206" y="549"/>
                    </a:lnTo>
                    <a:lnTo>
                      <a:pt x="206" y="554"/>
                    </a:lnTo>
                    <a:lnTo>
                      <a:pt x="215" y="559"/>
                    </a:lnTo>
                    <a:lnTo>
                      <a:pt x="206" y="559"/>
                    </a:lnTo>
                    <a:lnTo>
                      <a:pt x="206" y="569"/>
                    </a:lnTo>
                    <a:lnTo>
                      <a:pt x="197" y="569"/>
                    </a:lnTo>
                    <a:lnTo>
                      <a:pt x="197" y="559"/>
                    </a:lnTo>
                    <a:lnTo>
                      <a:pt x="193" y="559"/>
                    </a:lnTo>
                    <a:lnTo>
                      <a:pt x="193" y="564"/>
                    </a:lnTo>
                    <a:lnTo>
                      <a:pt x="184" y="564"/>
                    </a:lnTo>
                    <a:lnTo>
                      <a:pt x="188" y="569"/>
                    </a:lnTo>
                    <a:lnTo>
                      <a:pt x="184" y="569"/>
                    </a:lnTo>
                    <a:lnTo>
                      <a:pt x="184" y="574"/>
                    </a:lnTo>
                    <a:lnTo>
                      <a:pt x="184" y="579"/>
                    </a:lnTo>
                    <a:lnTo>
                      <a:pt x="175" y="579"/>
                    </a:lnTo>
                    <a:lnTo>
                      <a:pt x="170" y="584"/>
                    </a:lnTo>
                    <a:lnTo>
                      <a:pt x="175" y="594"/>
                    </a:lnTo>
                    <a:lnTo>
                      <a:pt x="166" y="599"/>
                    </a:lnTo>
                    <a:lnTo>
                      <a:pt x="166" y="599"/>
                    </a:lnTo>
                    <a:lnTo>
                      <a:pt x="166" y="609"/>
                    </a:lnTo>
                    <a:lnTo>
                      <a:pt x="161" y="614"/>
                    </a:lnTo>
                    <a:lnTo>
                      <a:pt x="152" y="619"/>
                    </a:lnTo>
                    <a:lnTo>
                      <a:pt x="157" y="624"/>
                    </a:lnTo>
                    <a:lnTo>
                      <a:pt x="161" y="619"/>
                    </a:lnTo>
                    <a:lnTo>
                      <a:pt x="166" y="619"/>
                    </a:lnTo>
                    <a:lnTo>
                      <a:pt x="166" y="624"/>
                    </a:lnTo>
                    <a:lnTo>
                      <a:pt x="161" y="624"/>
                    </a:lnTo>
                    <a:lnTo>
                      <a:pt x="161" y="633"/>
                    </a:lnTo>
                    <a:lnTo>
                      <a:pt x="166" y="643"/>
                    </a:lnTo>
                    <a:lnTo>
                      <a:pt x="175" y="633"/>
                    </a:lnTo>
                    <a:lnTo>
                      <a:pt x="184" y="633"/>
                    </a:lnTo>
                    <a:lnTo>
                      <a:pt x="197" y="624"/>
                    </a:lnTo>
                    <a:lnTo>
                      <a:pt x="197" y="614"/>
                    </a:lnTo>
                    <a:lnTo>
                      <a:pt x="188" y="619"/>
                    </a:lnTo>
                    <a:lnTo>
                      <a:pt x="193" y="609"/>
                    </a:lnTo>
                    <a:lnTo>
                      <a:pt x="197" y="599"/>
                    </a:lnTo>
                    <a:lnTo>
                      <a:pt x="197" y="599"/>
                    </a:lnTo>
                    <a:lnTo>
                      <a:pt x="202" y="594"/>
                    </a:lnTo>
                    <a:lnTo>
                      <a:pt x="211" y="599"/>
                    </a:lnTo>
                    <a:lnTo>
                      <a:pt x="215" y="599"/>
                    </a:lnTo>
                    <a:lnTo>
                      <a:pt x="202" y="604"/>
                    </a:lnTo>
                    <a:lnTo>
                      <a:pt x="202" y="609"/>
                    </a:lnTo>
                    <a:lnTo>
                      <a:pt x="211" y="614"/>
                    </a:lnTo>
                    <a:lnTo>
                      <a:pt x="211" y="619"/>
                    </a:lnTo>
                    <a:lnTo>
                      <a:pt x="202" y="619"/>
                    </a:lnTo>
                    <a:lnTo>
                      <a:pt x="193" y="633"/>
                    </a:lnTo>
                    <a:lnTo>
                      <a:pt x="197" y="638"/>
                    </a:lnTo>
                    <a:lnTo>
                      <a:pt x="197" y="643"/>
                    </a:lnTo>
                    <a:lnTo>
                      <a:pt x="197" y="648"/>
                    </a:lnTo>
                    <a:lnTo>
                      <a:pt x="188" y="648"/>
                    </a:lnTo>
                    <a:lnTo>
                      <a:pt x="184" y="643"/>
                    </a:lnTo>
                    <a:lnTo>
                      <a:pt x="175" y="643"/>
                    </a:lnTo>
                    <a:lnTo>
                      <a:pt x="170" y="648"/>
                    </a:lnTo>
                    <a:lnTo>
                      <a:pt x="170" y="653"/>
                    </a:lnTo>
                    <a:lnTo>
                      <a:pt x="161" y="658"/>
                    </a:lnTo>
                    <a:lnTo>
                      <a:pt x="157" y="663"/>
                    </a:lnTo>
                    <a:lnTo>
                      <a:pt x="161" y="658"/>
                    </a:lnTo>
                    <a:lnTo>
                      <a:pt x="166" y="653"/>
                    </a:lnTo>
                    <a:lnTo>
                      <a:pt x="161" y="648"/>
                    </a:lnTo>
                    <a:lnTo>
                      <a:pt x="161" y="638"/>
                    </a:lnTo>
                    <a:lnTo>
                      <a:pt x="157" y="633"/>
                    </a:lnTo>
                    <a:lnTo>
                      <a:pt x="148" y="633"/>
                    </a:lnTo>
                    <a:lnTo>
                      <a:pt x="148" y="638"/>
                    </a:lnTo>
                    <a:lnTo>
                      <a:pt x="139" y="638"/>
                    </a:lnTo>
                    <a:lnTo>
                      <a:pt x="139" y="643"/>
                    </a:lnTo>
                    <a:lnTo>
                      <a:pt x="148" y="643"/>
                    </a:lnTo>
                    <a:lnTo>
                      <a:pt x="139" y="653"/>
                    </a:lnTo>
                    <a:lnTo>
                      <a:pt x="134" y="648"/>
                    </a:lnTo>
                    <a:lnTo>
                      <a:pt x="125" y="648"/>
                    </a:lnTo>
                    <a:lnTo>
                      <a:pt x="121" y="658"/>
                    </a:lnTo>
                    <a:lnTo>
                      <a:pt x="125" y="658"/>
                    </a:lnTo>
                    <a:lnTo>
                      <a:pt x="125" y="658"/>
                    </a:lnTo>
                    <a:lnTo>
                      <a:pt x="130" y="658"/>
                    </a:lnTo>
                    <a:lnTo>
                      <a:pt x="121" y="663"/>
                    </a:lnTo>
                    <a:lnTo>
                      <a:pt x="116" y="668"/>
                    </a:lnTo>
                    <a:lnTo>
                      <a:pt x="112" y="663"/>
                    </a:lnTo>
                    <a:lnTo>
                      <a:pt x="107" y="663"/>
                    </a:lnTo>
                    <a:lnTo>
                      <a:pt x="107" y="668"/>
                    </a:lnTo>
                    <a:lnTo>
                      <a:pt x="116" y="673"/>
                    </a:lnTo>
                    <a:lnTo>
                      <a:pt x="125" y="673"/>
                    </a:lnTo>
                    <a:lnTo>
                      <a:pt x="125" y="683"/>
                    </a:lnTo>
                    <a:lnTo>
                      <a:pt x="130" y="683"/>
                    </a:lnTo>
                    <a:lnTo>
                      <a:pt x="130" y="688"/>
                    </a:lnTo>
                    <a:lnTo>
                      <a:pt x="121" y="683"/>
                    </a:lnTo>
                    <a:lnTo>
                      <a:pt x="116" y="678"/>
                    </a:lnTo>
                    <a:lnTo>
                      <a:pt x="112" y="678"/>
                    </a:lnTo>
                    <a:lnTo>
                      <a:pt x="103" y="673"/>
                    </a:lnTo>
                    <a:lnTo>
                      <a:pt x="103" y="668"/>
                    </a:lnTo>
                    <a:lnTo>
                      <a:pt x="98" y="668"/>
                    </a:lnTo>
                    <a:lnTo>
                      <a:pt x="98" y="673"/>
                    </a:lnTo>
                    <a:lnTo>
                      <a:pt x="107" y="683"/>
                    </a:lnTo>
                    <a:lnTo>
                      <a:pt x="112" y="693"/>
                    </a:lnTo>
                    <a:lnTo>
                      <a:pt x="121" y="693"/>
                    </a:lnTo>
                    <a:lnTo>
                      <a:pt x="121" y="698"/>
                    </a:lnTo>
                    <a:lnTo>
                      <a:pt x="116" y="698"/>
                    </a:lnTo>
                    <a:lnTo>
                      <a:pt x="107" y="693"/>
                    </a:lnTo>
                    <a:lnTo>
                      <a:pt x="94" y="678"/>
                    </a:lnTo>
                    <a:lnTo>
                      <a:pt x="90" y="683"/>
                    </a:lnTo>
                    <a:lnTo>
                      <a:pt x="85" y="678"/>
                    </a:lnTo>
                    <a:lnTo>
                      <a:pt x="76" y="678"/>
                    </a:lnTo>
                    <a:lnTo>
                      <a:pt x="72" y="673"/>
                    </a:lnTo>
                    <a:lnTo>
                      <a:pt x="72" y="678"/>
                    </a:lnTo>
                    <a:lnTo>
                      <a:pt x="72" y="683"/>
                    </a:lnTo>
                    <a:lnTo>
                      <a:pt x="67" y="688"/>
                    </a:lnTo>
                    <a:lnTo>
                      <a:pt x="72" y="693"/>
                    </a:lnTo>
                    <a:lnTo>
                      <a:pt x="85" y="693"/>
                    </a:lnTo>
                    <a:lnTo>
                      <a:pt x="90" y="693"/>
                    </a:lnTo>
                    <a:lnTo>
                      <a:pt x="81" y="698"/>
                    </a:lnTo>
                    <a:lnTo>
                      <a:pt x="85" y="698"/>
                    </a:lnTo>
                    <a:lnTo>
                      <a:pt x="94" y="693"/>
                    </a:lnTo>
                    <a:lnTo>
                      <a:pt x="98" y="693"/>
                    </a:lnTo>
                    <a:lnTo>
                      <a:pt x="98" y="698"/>
                    </a:lnTo>
                    <a:lnTo>
                      <a:pt x="85" y="703"/>
                    </a:lnTo>
                    <a:lnTo>
                      <a:pt x="81" y="713"/>
                    </a:lnTo>
                    <a:lnTo>
                      <a:pt x="72" y="708"/>
                    </a:lnTo>
                    <a:lnTo>
                      <a:pt x="67" y="698"/>
                    </a:lnTo>
                    <a:lnTo>
                      <a:pt x="63" y="698"/>
                    </a:lnTo>
                    <a:lnTo>
                      <a:pt x="58" y="703"/>
                    </a:lnTo>
                    <a:lnTo>
                      <a:pt x="54" y="698"/>
                    </a:lnTo>
                    <a:lnTo>
                      <a:pt x="49" y="703"/>
                    </a:lnTo>
                    <a:lnTo>
                      <a:pt x="45" y="698"/>
                    </a:lnTo>
                    <a:lnTo>
                      <a:pt x="40" y="703"/>
                    </a:lnTo>
                    <a:lnTo>
                      <a:pt x="40" y="708"/>
                    </a:lnTo>
                    <a:lnTo>
                      <a:pt x="54" y="708"/>
                    </a:lnTo>
                    <a:lnTo>
                      <a:pt x="63" y="713"/>
                    </a:lnTo>
                    <a:lnTo>
                      <a:pt x="72" y="718"/>
                    </a:lnTo>
                    <a:lnTo>
                      <a:pt x="67" y="727"/>
                    </a:lnTo>
                    <a:lnTo>
                      <a:pt x="72" y="732"/>
                    </a:lnTo>
                    <a:lnTo>
                      <a:pt x="67" y="737"/>
                    </a:lnTo>
                    <a:lnTo>
                      <a:pt x="63" y="732"/>
                    </a:lnTo>
                    <a:lnTo>
                      <a:pt x="63" y="723"/>
                    </a:lnTo>
                    <a:lnTo>
                      <a:pt x="58" y="718"/>
                    </a:lnTo>
                    <a:lnTo>
                      <a:pt x="49" y="718"/>
                    </a:lnTo>
                    <a:lnTo>
                      <a:pt x="54" y="723"/>
                    </a:lnTo>
                    <a:lnTo>
                      <a:pt x="49" y="727"/>
                    </a:lnTo>
                    <a:lnTo>
                      <a:pt x="40" y="723"/>
                    </a:lnTo>
                    <a:lnTo>
                      <a:pt x="36" y="732"/>
                    </a:lnTo>
                    <a:lnTo>
                      <a:pt x="40" y="737"/>
                    </a:lnTo>
                    <a:lnTo>
                      <a:pt x="36" y="737"/>
                    </a:lnTo>
                    <a:lnTo>
                      <a:pt x="31" y="737"/>
                    </a:lnTo>
                    <a:lnTo>
                      <a:pt x="31" y="732"/>
                    </a:lnTo>
                    <a:lnTo>
                      <a:pt x="18" y="732"/>
                    </a:lnTo>
                    <a:lnTo>
                      <a:pt x="22" y="737"/>
                    </a:lnTo>
                    <a:lnTo>
                      <a:pt x="18" y="742"/>
                    </a:lnTo>
                    <a:lnTo>
                      <a:pt x="13" y="737"/>
                    </a:lnTo>
                    <a:lnTo>
                      <a:pt x="9" y="727"/>
                    </a:lnTo>
                    <a:lnTo>
                      <a:pt x="4" y="727"/>
                    </a:lnTo>
                    <a:lnTo>
                      <a:pt x="4" y="732"/>
                    </a:lnTo>
                    <a:lnTo>
                      <a:pt x="13" y="742"/>
                    </a:lnTo>
                    <a:lnTo>
                      <a:pt x="9" y="747"/>
                    </a:lnTo>
                    <a:lnTo>
                      <a:pt x="13" y="752"/>
                    </a:lnTo>
                    <a:lnTo>
                      <a:pt x="22" y="747"/>
                    </a:lnTo>
                    <a:lnTo>
                      <a:pt x="36" y="752"/>
                    </a:lnTo>
                    <a:lnTo>
                      <a:pt x="40" y="757"/>
                    </a:lnTo>
                    <a:lnTo>
                      <a:pt x="54" y="757"/>
                    </a:lnTo>
                    <a:lnTo>
                      <a:pt x="58" y="752"/>
                    </a:lnTo>
                    <a:lnTo>
                      <a:pt x="63" y="752"/>
                    </a:lnTo>
                    <a:lnTo>
                      <a:pt x="54" y="762"/>
                    </a:lnTo>
                    <a:lnTo>
                      <a:pt x="45" y="757"/>
                    </a:lnTo>
                    <a:lnTo>
                      <a:pt x="40" y="762"/>
                    </a:lnTo>
                    <a:lnTo>
                      <a:pt x="27" y="752"/>
                    </a:lnTo>
                    <a:lnTo>
                      <a:pt x="22" y="757"/>
                    </a:lnTo>
                    <a:lnTo>
                      <a:pt x="18" y="757"/>
                    </a:lnTo>
                    <a:lnTo>
                      <a:pt x="9" y="762"/>
                    </a:lnTo>
                    <a:lnTo>
                      <a:pt x="4" y="762"/>
                    </a:lnTo>
                    <a:lnTo>
                      <a:pt x="0" y="767"/>
                    </a:lnTo>
                    <a:lnTo>
                      <a:pt x="13" y="772"/>
                    </a:lnTo>
                    <a:lnTo>
                      <a:pt x="9" y="777"/>
                    </a:lnTo>
                    <a:lnTo>
                      <a:pt x="18" y="782"/>
                    </a:lnTo>
                    <a:lnTo>
                      <a:pt x="22" y="777"/>
                    </a:lnTo>
                    <a:lnTo>
                      <a:pt x="31" y="777"/>
                    </a:lnTo>
                    <a:lnTo>
                      <a:pt x="22" y="782"/>
                    </a:lnTo>
                    <a:lnTo>
                      <a:pt x="13" y="782"/>
                    </a:lnTo>
                    <a:lnTo>
                      <a:pt x="9" y="782"/>
                    </a:lnTo>
                    <a:lnTo>
                      <a:pt x="4" y="782"/>
                    </a:lnTo>
                    <a:lnTo>
                      <a:pt x="4" y="787"/>
                    </a:lnTo>
                    <a:lnTo>
                      <a:pt x="13" y="787"/>
                    </a:lnTo>
                    <a:lnTo>
                      <a:pt x="13" y="787"/>
                    </a:lnTo>
                    <a:lnTo>
                      <a:pt x="9" y="792"/>
                    </a:lnTo>
                    <a:lnTo>
                      <a:pt x="4" y="792"/>
                    </a:lnTo>
                    <a:lnTo>
                      <a:pt x="9" y="797"/>
                    </a:lnTo>
                    <a:lnTo>
                      <a:pt x="9" y="802"/>
                    </a:lnTo>
                    <a:lnTo>
                      <a:pt x="13" y="807"/>
                    </a:lnTo>
                    <a:lnTo>
                      <a:pt x="22" y="807"/>
                    </a:lnTo>
                    <a:lnTo>
                      <a:pt x="27" y="802"/>
                    </a:lnTo>
                    <a:lnTo>
                      <a:pt x="40" y="797"/>
                    </a:lnTo>
                    <a:lnTo>
                      <a:pt x="45" y="802"/>
                    </a:lnTo>
                    <a:lnTo>
                      <a:pt x="49" y="802"/>
                    </a:lnTo>
                    <a:lnTo>
                      <a:pt x="54" y="802"/>
                    </a:lnTo>
                    <a:lnTo>
                      <a:pt x="54" y="792"/>
                    </a:lnTo>
                    <a:lnTo>
                      <a:pt x="63" y="792"/>
                    </a:lnTo>
                    <a:lnTo>
                      <a:pt x="63" y="797"/>
                    </a:lnTo>
                    <a:lnTo>
                      <a:pt x="67" y="797"/>
                    </a:lnTo>
                    <a:lnTo>
                      <a:pt x="76" y="792"/>
                    </a:lnTo>
                    <a:lnTo>
                      <a:pt x="81" y="792"/>
                    </a:lnTo>
                    <a:lnTo>
                      <a:pt x="81" y="797"/>
                    </a:lnTo>
                    <a:lnTo>
                      <a:pt x="76" y="797"/>
                    </a:lnTo>
                    <a:lnTo>
                      <a:pt x="81" y="802"/>
                    </a:lnTo>
                    <a:lnTo>
                      <a:pt x="85" y="797"/>
                    </a:lnTo>
                    <a:lnTo>
                      <a:pt x="85" y="792"/>
                    </a:lnTo>
                    <a:lnTo>
                      <a:pt x="90" y="782"/>
                    </a:lnTo>
                    <a:lnTo>
                      <a:pt x="90" y="792"/>
                    </a:lnTo>
                    <a:lnTo>
                      <a:pt x="94" y="797"/>
                    </a:lnTo>
                    <a:lnTo>
                      <a:pt x="90" y="807"/>
                    </a:lnTo>
                    <a:lnTo>
                      <a:pt x="81" y="807"/>
                    </a:lnTo>
                    <a:lnTo>
                      <a:pt x="76" y="812"/>
                    </a:lnTo>
                    <a:lnTo>
                      <a:pt x="76" y="817"/>
                    </a:lnTo>
                    <a:lnTo>
                      <a:pt x="76" y="822"/>
                    </a:lnTo>
                    <a:lnTo>
                      <a:pt x="67" y="822"/>
                    </a:lnTo>
                    <a:lnTo>
                      <a:pt x="63" y="817"/>
                    </a:lnTo>
                    <a:lnTo>
                      <a:pt x="67" y="812"/>
                    </a:lnTo>
                    <a:lnTo>
                      <a:pt x="67" y="807"/>
                    </a:lnTo>
                    <a:lnTo>
                      <a:pt x="63" y="802"/>
                    </a:lnTo>
                    <a:lnTo>
                      <a:pt x="54" y="812"/>
                    </a:lnTo>
                    <a:lnTo>
                      <a:pt x="54" y="817"/>
                    </a:lnTo>
                    <a:lnTo>
                      <a:pt x="45" y="812"/>
                    </a:lnTo>
                    <a:lnTo>
                      <a:pt x="40" y="807"/>
                    </a:lnTo>
                    <a:lnTo>
                      <a:pt x="31" y="812"/>
                    </a:lnTo>
                    <a:lnTo>
                      <a:pt x="27" y="807"/>
                    </a:lnTo>
                    <a:lnTo>
                      <a:pt x="18" y="812"/>
                    </a:lnTo>
                    <a:lnTo>
                      <a:pt x="13" y="812"/>
                    </a:lnTo>
                    <a:lnTo>
                      <a:pt x="4" y="807"/>
                    </a:lnTo>
                    <a:lnTo>
                      <a:pt x="4" y="812"/>
                    </a:lnTo>
                    <a:lnTo>
                      <a:pt x="9" y="817"/>
                    </a:lnTo>
                    <a:lnTo>
                      <a:pt x="4" y="822"/>
                    </a:lnTo>
                    <a:lnTo>
                      <a:pt x="9" y="826"/>
                    </a:lnTo>
                    <a:lnTo>
                      <a:pt x="13" y="826"/>
                    </a:lnTo>
                    <a:lnTo>
                      <a:pt x="18" y="822"/>
                    </a:lnTo>
                    <a:lnTo>
                      <a:pt x="22" y="822"/>
                    </a:lnTo>
                    <a:lnTo>
                      <a:pt x="18" y="826"/>
                    </a:lnTo>
                    <a:lnTo>
                      <a:pt x="18" y="831"/>
                    </a:lnTo>
                    <a:lnTo>
                      <a:pt x="13" y="836"/>
                    </a:lnTo>
                    <a:lnTo>
                      <a:pt x="9" y="831"/>
                    </a:lnTo>
                    <a:lnTo>
                      <a:pt x="13" y="841"/>
                    </a:lnTo>
                    <a:lnTo>
                      <a:pt x="18" y="846"/>
                    </a:lnTo>
                    <a:lnTo>
                      <a:pt x="27" y="831"/>
                    </a:lnTo>
                    <a:lnTo>
                      <a:pt x="36" y="836"/>
                    </a:lnTo>
                    <a:lnTo>
                      <a:pt x="31" y="841"/>
                    </a:lnTo>
                    <a:lnTo>
                      <a:pt x="31" y="846"/>
                    </a:lnTo>
                    <a:lnTo>
                      <a:pt x="22" y="851"/>
                    </a:lnTo>
                    <a:lnTo>
                      <a:pt x="22" y="856"/>
                    </a:lnTo>
                    <a:lnTo>
                      <a:pt x="31" y="856"/>
                    </a:lnTo>
                    <a:lnTo>
                      <a:pt x="27" y="861"/>
                    </a:lnTo>
                    <a:lnTo>
                      <a:pt x="31" y="871"/>
                    </a:lnTo>
                    <a:lnTo>
                      <a:pt x="27" y="876"/>
                    </a:lnTo>
                    <a:lnTo>
                      <a:pt x="31" y="876"/>
                    </a:lnTo>
                    <a:lnTo>
                      <a:pt x="36" y="866"/>
                    </a:lnTo>
                    <a:lnTo>
                      <a:pt x="40" y="866"/>
                    </a:lnTo>
                    <a:lnTo>
                      <a:pt x="45" y="856"/>
                    </a:lnTo>
                    <a:lnTo>
                      <a:pt x="58" y="851"/>
                    </a:lnTo>
                    <a:lnTo>
                      <a:pt x="63" y="851"/>
                    </a:lnTo>
                    <a:lnTo>
                      <a:pt x="72" y="846"/>
                    </a:lnTo>
                    <a:lnTo>
                      <a:pt x="67" y="851"/>
                    </a:lnTo>
                    <a:lnTo>
                      <a:pt x="58" y="856"/>
                    </a:lnTo>
                    <a:lnTo>
                      <a:pt x="58" y="866"/>
                    </a:lnTo>
                    <a:lnTo>
                      <a:pt x="63" y="871"/>
                    </a:lnTo>
                    <a:lnTo>
                      <a:pt x="54" y="866"/>
                    </a:lnTo>
                    <a:lnTo>
                      <a:pt x="54" y="861"/>
                    </a:lnTo>
                    <a:lnTo>
                      <a:pt x="49" y="861"/>
                    </a:lnTo>
                    <a:lnTo>
                      <a:pt x="45" y="871"/>
                    </a:lnTo>
                    <a:lnTo>
                      <a:pt x="40" y="871"/>
                    </a:lnTo>
                    <a:lnTo>
                      <a:pt x="49" y="871"/>
                    </a:lnTo>
                    <a:lnTo>
                      <a:pt x="40" y="881"/>
                    </a:lnTo>
                    <a:lnTo>
                      <a:pt x="36" y="881"/>
                    </a:lnTo>
                    <a:lnTo>
                      <a:pt x="36" y="891"/>
                    </a:lnTo>
                    <a:lnTo>
                      <a:pt x="40" y="891"/>
                    </a:lnTo>
                    <a:lnTo>
                      <a:pt x="49" y="891"/>
                    </a:lnTo>
                    <a:lnTo>
                      <a:pt x="54" y="896"/>
                    </a:lnTo>
                    <a:lnTo>
                      <a:pt x="45" y="896"/>
                    </a:lnTo>
                    <a:lnTo>
                      <a:pt x="40" y="901"/>
                    </a:lnTo>
                    <a:lnTo>
                      <a:pt x="40" y="906"/>
                    </a:lnTo>
                    <a:lnTo>
                      <a:pt x="31" y="901"/>
                    </a:lnTo>
                    <a:lnTo>
                      <a:pt x="27" y="901"/>
                    </a:lnTo>
                    <a:lnTo>
                      <a:pt x="27" y="911"/>
                    </a:lnTo>
                    <a:lnTo>
                      <a:pt x="27" y="901"/>
                    </a:lnTo>
                    <a:lnTo>
                      <a:pt x="22" y="906"/>
                    </a:lnTo>
                    <a:lnTo>
                      <a:pt x="13" y="916"/>
                    </a:lnTo>
                    <a:lnTo>
                      <a:pt x="18" y="926"/>
                    </a:lnTo>
                    <a:lnTo>
                      <a:pt x="27" y="935"/>
                    </a:lnTo>
                    <a:lnTo>
                      <a:pt x="27" y="930"/>
                    </a:lnTo>
                    <a:lnTo>
                      <a:pt x="31" y="930"/>
                    </a:lnTo>
                    <a:lnTo>
                      <a:pt x="36" y="930"/>
                    </a:lnTo>
                    <a:lnTo>
                      <a:pt x="36" y="926"/>
                    </a:lnTo>
                    <a:lnTo>
                      <a:pt x="40" y="916"/>
                    </a:lnTo>
                    <a:lnTo>
                      <a:pt x="49" y="926"/>
                    </a:lnTo>
                    <a:lnTo>
                      <a:pt x="45" y="926"/>
                    </a:lnTo>
                    <a:lnTo>
                      <a:pt x="49" y="930"/>
                    </a:lnTo>
                    <a:lnTo>
                      <a:pt x="45" y="940"/>
                    </a:lnTo>
                    <a:lnTo>
                      <a:pt x="40" y="940"/>
                    </a:lnTo>
                    <a:lnTo>
                      <a:pt x="45" y="955"/>
                    </a:lnTo>
                    <a:lnTo>
                      <a:pt x="49" y="950"/>
                    </a:lnTo>
                    <a:lnTo>
                      <a:pt x="58" y="945"/>
                    </a:lnTo>
                    <a:lnTo>
                      <a:pt x="63" y="955"/>
                    </a:lnTo>
                    <a:lnTo>
                      <a:pt x="54" y="955"/>
                    </a:lnTo>
                    <a:lnTo>
                      <a:pt x="49" y="955"/>
                    </a:lnTo>
                    <a:lnTo>
                      <a:pt x="54" y="965"/>
                    </a:lnTo>
                    <a:lnTo>
                      <a:pt x="54" y="965"/>
                    </a:lnTo>
                    <a:lnTo>
                      <a:pt x="40" y="955"/>
                    </a:lnTo>
                    <a:lnTo>
                      <a:pt x="36" y="960"/>
                    </a:lnTo>
                    <a:lnTo>
                      <a:pt x="31" y="955"/>
                    </a:lnTo>
                    <a:lnTo>
                      <a:pt x="27" y="955"/>
                    </a:lnTo>
                    <a:lnTo>
                      <a:pt x="27" y="960"/>
                    </a:lnTo>
                    <a:lnTo>
                      <a:pt x="22" y="965"/>
                    </a:lnTo>
                    <a:lnTo>
                      <a:pt x="31" y="985"/>
                    </a:lnTo>
                    <a:lnTo>
                      <a:pt x="40" y="985"/>
                    </a:lnTo>
                    <a:lnTo>
                      <a:pt x="49" y="995"/>
                    </a:lnTo>
                    <a:lnTo>
                      <a:pt x="63" y="1005"/>
                    </a:lnTo>
                    <a:lnTo>
                      <a:pt x="67" y="1010"/>
                    </a:lnTo>
                    <a:lnTo>
                      <a:pt x="63" y="1010"/>
                    </a:lnTo>
                    <a:lnTo>
                      <a:pt x="67" y="1015"/>
                    </a:lnTo>
                    <a:lnTo>
                      <a:pt x="72" y="1015"/>
                    </a:lnTo>
                    <a:lnTo>
                      <a:pt x="72" y="1005"/>
                    </a:lnTo>
                    <a:lnTo>
                      <a:pt x="76" y="1005"/>
                    </a:lnTo>
                    <a:lnTo>
                      <a:pt x="81" y="1010"/>
                    </a:lnTo>
                    <a:lnTo>
                      <a:pt x="81" y="1010"/>
                    </a:lnTo>
                    <a:lnTo>
                      <a:pt x="90" y="1025"/>
                    </a:lnTo>
                    <a:lnTo>
                      <a:pt x="90" y="1020"/>
                    </a:lnTo>
                    <a:lnTo>
                      <a:pt x="94" y="1020"/>
                    </a:lnTo>
                    <a:lnTo>
                      <a:pt x="103" y="1015"/>
                    </a:lnTo>
                    <a:lnTo>
                      <a:pt x="107" y="1010"/>
                    </a:lnTo>
                    <a:lnTo>
                      <a:pt x="112" y="1005"/>
                    </a:lnTo>
                    <a:lnTo>
                      <a:pt x="116" y="1005"/>
                    </a:lnTo>
                    <a:lnTo>
                      <a:pt x="116" y="1005"/>
                    </a:lnTo>
                    <a:lnTo>
                      <a:pt x="121" y="1010"/>
                    </a:lnTo>
                    <a:lnTo>
                      <a:pt x="125" y="1010"/>
                    </a:lnTo>
                    <a:lnTo>
                      <a:pt x="139" y="995"/>
                    </a:lnTo>
                    <a:lnTo>
                      <a:pt x="139" y="990"/>
                    </a:lnTo>
                    <a:lnTo>
                      <a:pt x="130" y="980"/>
                    </a:lnTo>
                    <a:lnTo>
                      <a:pt x="143" y="990"/>
                    </a:lnTo>
                    <a:lnTo>
                      <a:pt x="152" y="980"/>
                    </a:lnTo>
                    <a:lnTo>
                      <a:pt x="148" y="975"/>
                    </a:lnTo>
                    <a:lnTo>
                      <a:pt x="152" y="970"/>
                    </a:lnTo>
                    <a:lnTo>
                      <a:pt x="152" y="965"/>
                    </a:lnTo>
                    <a:lnTo>
                      <a:pt x="157" y="960"/>
                    </a:lnTo>
                    <a:lnTo>
                      <a:pt x="166" y="960"/>
                    </a:lnTo>
                    <a:lnTo>
                      <a:pt x="166" y="955"/>
                    </a:lnTo>
                    <a:lnTo>
                      <a:pt x="161" y="945"/>
                    </a:lnTo>
                    <a:lnTo>
                      <a:pt x="161" y="940"/>
                    </a:lnTo>
                    <a:lnTo>
                      <a:pt x="157" y="930"/>
                    </a:lnTo>
                    <a:lnTo>
                      <a:pt x="152" y="926"/>
                    </a:lnTo>
                    <a:lnTo>
                      <a:pt x="152" y="921"/>
                    </a:lnTo>
                    <a:lnTo>
                      <a:pt x="152" y="921"/>
                    </a:lnTo>
                    <a:lnTo>
                      <a:pt x="161" y="930"/>
                    </a:lnTo>
                    <a:lnTo>
                      <a:pt x="166" y="945"/>
                    </a:lnTo>
                    <a:lnTo>
                      <a:pt x="166" y="945"/>
                    </a:lnTo>
                    <a:lnTo>
                      <a:pt x="170" y="945"/>
                    </a:lnTo>
                    <a:lnTo>
                      <a:pt x="170" y="950"/>
                    </a:lnTo>
                    <a:lnTo>
                      <a:pt x="175" y="955"/>
                    </a:lnTo>
                    <a:lnTo>
                      <a:pt x="184" y="955"/>
                    </a:lnTo>
                    <a:lnTo>
                      <a:pt x="179" y="950"/>
                    </a:lnTo>
                    <a:lnTo>
                      <a:pt x="179" y="945"/>
                    </a:lnTo>
                    <a:lnTo>
                      <a:pt x="179" y="940"/>
                    </a:lnTo>
                    <a:lnTo>
                      <a:pt x="188" y="945"/>
                    </a:lnTo>
                    <a:lnTo>
                      <a:pt x="188" y="950"/>
                    </a:lnTo>
                    <a:lnTo>
                      <a:pt x="197" y="940"/>
                    </a:lnTo>
                    <a:lnTo>
                      <a:pt x="197" y="930"/>
                    </a:lnTo>
                    <a:lnTo>
                      <a:pt x="197" y="921"/>
                    </a:lnTo>
                    <a:lnTo>
                      <a:pt x="193" y="921"/>
                    </a:lnTo>
                    <a:lnTo>
                      <a:pt x="188" y="916"/>
                    </a:lnTo>
                    <a:lnTo>
                      <a:pt x="193" y="911"/>
                    </a:lnTo>
                    <a:lnTo>
                      <a:pt x="193" y="911"/>
                    </a:lnTo>
                    <a:lnTo>
                      <a:pt x="197" y="906"/>
                    </a:lnTo>
                    <a:lnTo>
                      <a:pt x="202" y="906"/>
                    </a:lnTo>
                    <a:lnTo>
                      <a:pt x="197" y="901"/>
                    </a:lnTo>
                    <a:lnTo>
                      <a:pt x="197" y="891"/>
                    </a:lnTo>
                    <a:lnTo>
                      <a:pt x="202" y="886"/>
                    </a:lnTo>
                    <a:lnTo>
                      <a:pt x="206" y="891"/>
                    </a:lnTo>
                    <a:lnTo>
                      <a:pt x="202" y="901"/>
                    </a:lnTo>
                    <a:lnTo>
                      <a:pt x="206" y="911"/>
                    </a:lnTo>
                    <a:lnTo>
                      <a:pt x="202" y="916"/>
                    </a:lnTo>
                    <a:lnTo>
                      <a:pt x="206" y="926"/>
                    </a:lnTo>
                    <a:lnTo>
                      <a:pt x="211" y="930"/>
                    </a:lnTo>
                    <a:lnTo>
                      <a:pt x="215" y="940"/>
                    </a:lnTo>
                    <a:lnTo>
                      <a:pt x="224" y="940"/>
                    </a:lnTo>
                    <a:lnTo>
                      <a:pt x="229" y="945"/>
                    </a:lnTo>
                    <a:lnTo>
                      <a:pt x="229" y="945"/>
                    </a:lnTo>
                    <a:lnTo>
                      <a:pt x="233" y="950"/>
                    </a:lnTo>
                    <a:lnTo>
                      <a:pt x="237" y="96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5" name="Freeform 102"/>
              <p:cNvSpPr>
                <a:spLocks/>
              </p:cNvSpPr>
              <p:nvPr/>
            </p:nvSpPr>
            <p:spPr bwMode="auto">
              <a:xfrm>
                <a:off x="6942" y="1452"/>
                <a:ext cx="27" cy="24"/>
              </a:xfrm>
              <a:custGeom>
                <a:avLst/>
                <a:gdLst>
                  <a:gd name="T0" fmla="*/ 0 w 27"/>
                  <a:gd name="T1" fmla="*/ 15 h 24"/>
                  <a:gd name="T2" fmla="*/ 9 w 27"/>
                  <a:gd name="T3" fmla="*/ 20 h 24"/>
                  <a:gd name="T4" fmla="*/ 18 w 27"/>
                  <a:gd name="T5" fmla="*/ 24 h 24"/>
                  <a:gd name="T6" fmla="*/ 27 w 27"/>
                  <a:gd name="T7" fmla="*/ 24 h 24"/>
                  <a:gd name="T8" fmla="*/ 27 w 27"/>
                  <a:gd name="T9" fmla="*/ 15 h 24"/>
                  <a:gd name="T10" fmla="*/ 18 w 27"/>
                  <a:gd name="T11" fmla="*/ 15 h 24"/>
                  <a:gd name="T12" fmla="*/ 23 w 27"/>
                  <a:gd name="T13" fmla="*/ 5 h 24"/>
                  <a:gd name="T14" fmla="*/ 18 w 27"/>
                  <a:gd name="T15" fmla="*/ 5 h 24"/>
                  <a:gd name="T16" fmla="*/ 14 w 27"/>
                  <a:gd name="T17" fmla="*/ 0 h 24"/>
                  <a:gd name="T18" fmla="*/ 14 w 27"/>
                  <a:gd name="T19" fmla="*/ 10 h 24"/>
                  <a:gd name="T20" fmla="*/ 9 w 27"/>
                  <a:gd name="T21" fmla="*/ 10 h 24"/>
                  <a:gd name="T22" fmla="*/ 5 w 27"/>
                  <a:gd name="T23" fmla="*/ 10 h 24"/>
                  <a:gd name="T24" fmla="*/ 0 w 27"/>
                  <a:gd name="T25" fmla="*/ 15 h 24"/>
                  <a:gd name="T26" fmla="*/ 0 w 27"/>
                  <a:gd name="T27" fmla="*/ 1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4">
                    <a:moveTo>
                      <a:pt x="0" y="15"/>
                    </a:moveTo>
                    <a:lnTo>
                      <a:pt x="9" y="20"/>
                    </a:lnTo>
                    <a:lnTo>
                      <a:pt x="18" y="24"/>
                    </a:lnTo>
                    <a:lnTo>
                      <a:pt x="27" y="24"/>
                    </a:lnTo>
                    <a:lnTo>
                      <a:pt x="27" y="15"/>
                    </a:lnTo>
                    <a:lnTo>
                      <a:pt x="18" y="15"/>
                    </a:lnTo>
                    <a:lnTo>
                      <a:pt x="23" y="5"/>
                    </a:lnTo>
                    <a:lnTo>
                      <a:pt x="18" y="5"/>
                    </a:lnTo>
                    <a:lnTo>
                      <a:pt x="14" y="0"/>
                    </a:lnTo>
                    <a:lnTo>
                      <a:pt x="14" y="10"/>
                    </a:lnTo>
                    <a:lnTo>
                      <a:pt x="9" y="10"/>
                    </a:lnTo>
                    <a:lnTo>
                      <a:pt x="5" y="10"/>
                    </a:lnTo>
                    <a:lnTo>
                      <a:pt x="0" y="15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6" name="Freeform 103"/>
              <p:cNvSpPr>
                <a:spLocks/>
              </p:cNvSpPr>
              <p:nvPr/>
            </p:nvSpPr>
            <p:spPr bwMode="auto">
              <a:xfrm>
                <a:off x="6893" y="1496"/>
                <a:ext cx="22" cy="15"/>
              </a:xfrm>
              <a:custGeom>
                <a:avLst/>
                <a:gdLst>
                  <a:gd name="T0" fmla="*/ 2 w 5"/>
                  <a:gd name="T1" fmla="*/ 3 h 3"/>
                  <a:gd name="T2" fmla="*/ 4 w 5"/>
                  <a:gd name="T3" fmla="*/ 3 h 3"/>
                  <a:gd name="T4" fmla="*/ 5 w 5"/>
                  <a:gd name="T5" fmla="*/ 1 h 3"/>
                  <a:gd name="T6" fmla="*/ 3 w 5"/>
                  <a:gd name="T7" fmla="*/ 0 h 3"/>
                  <a:gd name="T8" fmla="*/ 0 w 5"/>
                  <a:gd name="T9" fmla="*/ 0 h 3"/>
                  <a:gd name="T10" fmla="*/ 1 w 5"/>
                  <a:gd name="T11" fmla="*/ 2 h 3"/>
                  <a:gd name="T12" fmla="*/ 2 w 5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2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7" name="Freeform 104"/>
              <p:cNvSpPr>
                <a:spLocks/>
              </p:cNvSpPr>
              <p:nvPr/>
            </p:nvSpPr>
            <p:spPr bwMode="auto">
              <a:xfrm>
                <a:off x="6579" y="2457"/>
                <a:ext cx="4" cy="10"/>
              </a:xfrm>
              <a:custGeom>
                <a:avLst/>
                <a:gdLst>
                  <a:gd name="T0" fmla="*/ 4 w 4"/>
                  <a:gd name="T1" fmla="*/ 0 h 10"/>
                  <a:gd name="T2" fmla="*/ 0 w 4"/>
                  <a:gd name="T3" fmla="*/ 5 h 10"/>
                  <a:gd name="T4" fmla="*/ 0 w 4"/>
                  <a:gd name="T5" fmla="*/ 10 h 10"/>
                  <a:gd name="T6" fmla="*/ 0 w 4"/>
                  <a:gd name="T7" fmla="*/ 10 h 10"/>
                  <a:gd name="T8" fmla="*/ 4 w 4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0">
                    <a:moveTo>
                      <a:pt x="4" y="0"/>
                    </a:moveTo>
                    <a:lnTo>
                      <a:pt x="0" y="5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8" name="Freeform 105"/>
              <p:cNvSpPr>
                <a:spLocks/>
              </p:cNvSpPr>
              <p:nvPr/>
            </p:nvSpPr>
            <p:spPr bwMode="auto">
              <a:xfrm>
                <a:off x="6803" y="2363"/>
                <a:ext cx="18" cy="24"/>
              </a:xfrm>
              <a:custGeom>
                <a:avLst/>
                <a:gdLst>
                  <a:gd name="T0" fmla="*/ 9 w 18"/>
                  <a:gd name="T1" fmla="*/ 24 h 24"/>
                  <a:gd name="T2" fmla="*/ 14 w 18"/>
                  <a:gd name="T3" fmla="*/ 10 h 24"/>
                  <a:gd name="T4" fmla="*/ 18 w 18"/>
                  <a:gd name="T5" fmla="*/ 5 h 24"/>
                  <a:gd name="T6" fmla="*/ 18 w 18"/>
                  <a:gd name="T7" fmla="*/ 0 h 24"/>
                  <a:gd name="T8" fmla="*/ 9 w 18"/>
                  <a:gd name="T9" fmla="*/ 0 h 24"/>
                  <a:gd name="T10" fmla="*/ 0 w 18"/>
                  <a:gd name="T11" fmla="*/ 10 h 24"/>
                  <a:gd name="T12" fmla="*/ 9 w 18"/>
                  <a:gd name="T13" fmla="*/ 19 h 24"/>
                  <a:gd name="T14" fmla="*/ 9 w 18"/>
                  <a:gd name="T1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24">
                    <a:moveTo>
                      <a:pt x="9" y="24"/>
                    </a:moveTo>
                    <a:lnTo>
                      <a:pt x="14" y="10"/>
                    </a:lnTo>
                    <a:lnTo>
                      <a:pt x="18" y="5"/>
                    </a:lnTo>
                    <a:lnTo>
                      <a:pt x="18" y="0"/>
                    </a:lnTo>
                    <a:lnTo>
                      <a:pt x="9" y="0"/>
                    </a:lnTo>
                    <a:lnTo>
                      <a:pt x="0" y="10"/>
                    </a:lnTo>
                    <a:lnTo>
                      <a:pt x="9" y="19"/>
                    </a:lnTo>
                    <a:lnTo>
                      <a:pt x="9" y="2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39" name="Freeform 106"/>
              <p:cNvSpPr>
                <a:spLocks/>
              </p:cNvSpPr>
              <p:nvPr/>
            </p:nvSpPr>
            <p:spPr bwMode="auto">
              <a:xfrm>
                <a:off x="6566" y="1645"/>
                <a:ext cx="394" cy="985"/>
              </a:xfrm>
              <a:custGeom>
                <a:avLst/>
                <a:gdLst>
                  <a:gd name="T0" fmla="*/ 376 w 394"/>
                  <a:gd name="T1" fmla="*/ 188 h 985"/>
                  <a:gd name="T2" fmla="*/ 372 w 394"/>
                  <a:gd name="T3" fmla="*/ 133 h 985"/>
                  <a:gd name="T4" fmla="*/ 363 w 394"/>
                  <a:gd name="T5" fmla="*/ 84 h 985"/>
                  <a:gd name="T6" fmla="*/ 336 w 394"/>
                  <a:gd name="T7" fmla="*/ 59 h 985"/>
                  <a:gd name="T8" fmla="*/ 278 w 394"/>
                  <a:gd name="T9" fmla="*/ 15 h 985"/>
                  <a:gd name="T10" fmla="*/ 242 w 394"/>
                  <a:gd name="T11" fmla="*/ 10 h 985"/>
                  <a:gd name="T12" fmla="*/ 246 w 394"/>
                  <a:gd name="T13" fmla="*/ 59 h 985"/>
                  <a:gd name="T14" fmla="*/ 201 w 394"/>
                  <a:gd name="T15" fmla="*/ 39 h 985"/>
                  <a:gd name="T16" fmla="*/ 183 w 394"/>
                  <a:gd name="T17" fmla="*/ 69 h 985"/>
                  <a:gd name="T18" fmla="*/ 161 w 394"/>
                  <a:gd name="T19" fmla="*/ 79 h 985"/>
                  <a:gd name="T20" fmla="*/ 130 w 394"/>
                  <a:gd name="T21" fmla="*/ 129 h 985"/>
                  <a:gd name="T22" fmla="*/ 112 w 394"/>
                  <a:gd name="T23" fmla="*/ 213 h 985"/>
                  <a:gd name="T24" fmla="*/ 85 w 394"/>
                  <a:gd name="T25" fmla="*/ 252 h 985"/>
                  <a:gd name="T26" fmla="*/ 62 w 394"/>
                  <a:gd name="T27" fmla="*/ 366 h 985"/>
                  <a:gd name="T28" fmla="*/ 26 w 394"/>
                  <a:gd name="T29" fmla="*/ 401 h 985"/>
                  <a:gd name="T30" fmla="*/ 22 w 394"/>
                  <a:gd name="T31" fmla="*/ 510 h 985"/>
                  <a:gd name="T32" fmla="*/ 44 w 394"/>
                  <a:gd name="T33" fmla="*/ 589 h 985"/>
                  <a:gd name="T34" fmla="*/ 40 w 394"/>
                  <a:gd name="T35" fmla="*/ 663 h 985"/>
                  <a:gd name="T36" fmla="*/ 22 w 394"/>
                  <a:gd name="T37" fmla="*/ 708 h 985"/>
                  <a:gd name="T38" fmla="*/ 13 w 394"/>
                  <a:gd name="T39" fmla="*/ 757 h 985"/>
                  <a:gd name="T40" fmla="*/ 4 w 394"/>
                  <a:gd name="T41" fmla="*/ 797 h 985"/>
                  <a:gd name="T42" fmla="*/ 17 w 394"/>
                  <a:gd name="T43" fmla="*/ 797 h 985"/>
                  <a:gd name="T44" fmla="*/ 17 w 394"/>
                  <a:gd name="T45" fmla="*/ 822 h 985"/>
                  <a:gd name="T46" fmla="*/ 31 w 394"/>
                  <a:gd name="T47" fmla="*/ 861 h 985"/>
                  <a:gd name="T48" fmla="*/ 62 w 394"/>
                  <a:gd name="T49" fmla="*/ 916 h 985"/>
                  <a:gd name="T50" fmla="*/ 58 w 394"/>
                  <a:gd name="T51" fmla="*/ 940 h 985"/>
                  <a:gd name="T52" fmla="*/ 80 w 394"/>
                  <a:gd name="T53" fmla="*/ 985 h 985"/>
                  <a:gd name="T54" fmla="*/ 116 w 394"/>
                  <a:gd name="T55" fmla="*/ 950 h 985"/>
                  <a:gd name="T56" fmla="*/ 165 w 394"/>
                  <a:gd name="T57" fmla="*/ 940 h 985"/>
                  <a:gd name="T58" fmla="*/ 192 w 394"/>
                  <a:gd name="T59" fmla="*/ 881 h 985"/>
                  <a:gd name="T60" fmla="*/ 183 w 394"/>
                  <a:gd name="T61" fmla="*/ 836 h 985"/>
                  <a:gd name="T62" fmla="*/ 197 w 394"/>
                  <a:gd name="T63" fmla="*/ 807 h 985"/>
                  <a:gd name="T64" fmla="*/ 188 w 394"/>
                  <a:gd name="T65" fmla="*/ 777 h 985"/>
                  <a:gd name="T66" fmla="*/ 206 w 394"/>
                  <a:gd name="T67" fmla="*/ 767 h 985"/>
                  <a:gd name="T68" fmla="*/ 219 w 394"/>
                  <a:gd name="T69" fmla="*/ 762 h 985"/>
                  <a:gd name="T70" fmla="*/ 237 w 394"/>
                  <a:gd name="T71" fmla="*/ 733 h 985"/>
                  <a:gd name="T72" fmla="*/ 197 w 394"/>
                  <a:gd name="T73" fmla="*/ 728 h 985"/>
                  <a:gd name="T74" fmla="*/ 165 w 394"/>
                  <a:gd name="T75" fmla="*/ 718 h 985"/>
                  <a:gd name="T76" fmla="*/ 197 w 394"/>
                  <a:gd name="T77" fmla="*/ 708 h 985"/>
                  <a:gd name="T78" fmla="*/ 224 w 394"/>
                  <a:gd name="T79" fmla="*/ 718 h 985"/>
                  <a:gd name="T80" fmla="*/ 255 w 394"/>
                  <a:gd name="T81" fmla="*/ 688 h 985"/>
                  <a:gd name="T82" fmla="*/ 224 w 394"/>
                  <a:gd name="T83" fmla="*/ 643 h 985"/>
                  <a:gd name="T84" fmla="*/ 197 w 394"/>
                  <a:gd name="T85" fmla="*/ 633 h 985"/>
                  <a:gd name="T86" fmla="*/ 197 w 394"/>
                  <a:gd name="T87" fmla="*/ 594 h 985"/>
                  <a:gd name="T88" fmla="*/ 201 w 394"/>
                  <a:gd name="T89" fmla="*/ 564 h 985"/>
                  <a:gd name="T90" fmla="*/ 188 w 394"/>
                  <a:gd name="T91" fmla="*/ 510 h 985"/>
                  <a:gd name="T92" fmla="*/ 215 w 394"/>
                  <a:gd name="T93" fmla="*/ 490 h 985"/>
                  <a:gd name="T94" fmla="*/ 233 w 394"/>
                  <a:gd name="T95" fmla="*/ 465 h 985"/>
                  <a:gd name="T96" fmla="*/ 251 w 394"/>
                  <a:gd name="T97" fmla="*/ 445 h 985"/>
                  <a:gd name="T98" fmla="*/ 282 w 394"/>
                  <a:gd name="T99" fmla="*/ 426 h 985"/>
                  <a:gd name="T100" fmla="*/ 304 w 394"/>
                  <a:gd name="T101" fmla="*/ 396 h 985"/>
                  <a:gd name="T102" fmla="*/ 309 w 394"/>
                  <a:gd name="T103" fmla="*/ 351 h 985"/>
                  <a:gd name="T104" fmla="*/ 304 w 394"/>
                  <a:gd name="T105" fmla="*/ 331 h 985"/>
                  <a:gd name="T106" fmla="*/ 304 w 394"/>
                  <a:gd name="T107" fmla="*/ 297 h 985"/>
                  <a:gd name="T108" fmla="*/ 313 w 394"/>
                  <a:gd name="T109" fmla="*/ 287 h 985"/>
                  <a:gd name="T110" fmla="*/ 327 w 394"/>
                  <a:gd name="T111" fmla="*/ 272 h 985"/>
                  <a:gd name="T112" fmla="*/ 349 w 394"/>
                  <a:gd name="T113" fmla="*/ 252 h 985"/>
                  <a:gd name="T114" fmla="*/ 381 w 394"/>
                  <a:gd name="T115" fmla="*/ 262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94" h="985">
                    <a:moveTo>
                      <a:pt x="390" y="242"/>
                    </a:moveTo>
                    <a:lnTo>
                      <a:pt x="385" y="228"/>
                    </a:lnTo>
                    <a:lnTo>
                      <a:pt x="376" y="223"/>
                    </a:lnTo>
                    <a:lnTo>
                      <a:pt x="372" y="213"/>
                    </a:lnTo>
                    <a:lnTo>
                      <a:pt x="376" y="203"/>
                    </a:lnTo>
                    <a:lnTo>
                      <a:pt x="376" y="188"/>
                    </a:lnTo>
                    <a:lnTo>
                      <a:pt x="372" y="183"/>
                    </a:lnTo>
                    <a:lnTo>
                      <a:pt x="376" y="173"/>
                    </a:lnTo>
                    <a:lnTo>
                      <a:pt x="372" y="158"/>
                    </a:lnTo>
                    <a:lnTo>
                      <a:pt x="367" y="153"/>
                    </a:lnTo>
                    <a:lnTo>
                      <a:pt x="367" y="138"/>
                    </a:lnTo>
                    <a:lnTo>
                      <a:pt x="372" y="133"/>
                    </a:lnTo>
                    <a:lnTo>
                      <a:pt x="367" y="124"/>
                    </a:lnTo>
                    <a:lnTo>
                      <a:pt x="358" y="124"/>
                    </a:lnTo>
                    <a:lnTo>
                      <a:pt x="358" y="114"/>
                    </a:lnTo>
                    <a:lnTo>
                      <a:pt x="363" y="104"/>
                    </a:lnTo>
                    <a:lnTo>
                      <a:pt x="358" y="89"/>
                    </a:lnTo>
                    <a:lnTo>
                      <a:pt x="363" y="84"/>
                    </a:lnTo>
                    <a:lnTo>
                      <a:pt x="358" y="79"/>
                    </a:lnTo>
                    <a:lnTo>
                      <a:pt x="354" y="74"/>
                    </a:lnTo>
                    <a:lnTo>
                      <a:pt x="345" y="64"/>
                    </a:lnTo>
                    <a:lnTo>
                      <a:pt x="345" y="64"/>
                    </a:lnTo>
                    <a:lnTo>
                      <a:pt x="340" y="64"/>
                    </a:lnTo>
                    <a:lnTo>
                      <a:pt x="336" y="59"/>
                    </a:lnTo>
                    <a:lnTo>
                      <a:pt x="327" y="49"/>
                    </a:lnTo>
                    <a:lnTo>
                      <a:pt x="322" y="44"/>
                    </a:lnTo>
                    <a:lnTo>
                      <a:pt x="318" y="44"/>
                    </a:lnTo>
                    <a:lnTo>
                      <a:pt x="304" y="39"/>
                    </a:lnTo>
                    <a:lnTo>
                      <a:pt x="291" y="34"/>
                    </a:lnTo>
                    <a:lnTo>
                      <a:pt x="278" y="15"/>
                    </a:lnTo>
                    <a:lnTo>
                      <a:pt x="269" y="10"/>
                    </a:lnTo>
                    <a:lnTo>
                      <a:pt x="260" y="0"/>
                    </a:lnTo>
                    <a:lnTo>
                      <a:pt x="260" y="0"/>
                    </a:lnTo>
                    <a:lnTo>
                      <a:pt x="251" y="5"/>
                    </a:lnTo>
                    <a:lnTo>
                      <a:pt x="242" y="0"/>
                    </a:lnTo>
                    <a:lnTo>
                      <a:pt x="242" y="10"/>
                    </a:lnTo>
                    <a:lnTo>
                      <a:pt x="246" y="15"/>
                    </a:lnTo>
                    <a:lnTo>
                      <a:pt x="251" y="25"/>
                    </a:lnTo>
                    <a:lnTo>
                      <a:pt x="242" y="25"/>
                    </a:lnTo>
                    <a:lnTo>
                      <a:pt x="242" y="39"/>
                    </a:lnTo>
                    <a:lnTo>
                      <a:pt x="246" y="44"/>
                    </a:lnTo>
                    <a:lnTo>
                      <a:pt x="246" y="59"/>
                    </a:lnTo>
                    <a:lnTo>
                      <a:pt x="242" y="54"/>
                    </a:lnTo>
                    <a:lnTo>
                      <a:pt x="237" y="54"/>
                    </a:lnTo>
                    <a:lnTo>
                      <a:pt x="233" y="54"/>
                    </a:lnTo>
                    <a:lnTo>
                      <a:pt x="224" y="49"/>
                    </a:lnTo>
                    <a:lnTo>
                      <a:pt x="215" y="44"/>
                    </a:lnTo>
                    <a:lnTo>
                      <a:pt x="201" y="39"/>
                    </a:lnTo>
                    <a:lnTo>
                      <a:pt x="197" y="44"/>
                    </a:lnTo>
                    <a:lnTo>
                      <a:pt x="183" y="44"/>
                    </a:lnTo>
                    <a:lnTo>
                      <a:pt x="179" y="49"/>
                    </a:lnTo>
                    <a:lnTo>
                      <a:pt x="183" y="59"/>
                    </a:lnTo>
                    <a:lnTo>
                      <a:pt x="183" y="64"/>
                    </a:lnTo>
                    <a:lnTo>
                      <a:pt x="183" y="69"/>
                    </a:lnTo>
                    <a:lnTo>
                      <a:pt x="179" y="74"/>
                    </a:lnTo>
                    <a:lnTo>
                      <a:pt x="183" y="84"/>
                    </a:lnTo>
                    <a:lnTo>
                      <a:pt x="179" y="89"/>
                    </a:lnTo>
                    <a:lnTo>
                      <a:pt x="174" y="89"/>
                    </a:lnTo>
                    <a:lnTo>
                      <a:pt x="170" y="84"/>
                    </a:lnTo>
                    <a:lnTo>
                      <a:pt x="161" y="79"/>
                    </a:lnTo>
                    <a:lnTo>
                      <a:pt x="152" y="89"/>
                    </a:lnTo>
                    <a:lnTo>
                      <a:pt x="148" y="104"/>
                    </a:lnTo>
                    <a:lnTo>
                      <a:pt x="139" y="104"/>
                    </a:lnTo>
                    <a:lnTo>
                      <a:pt x="139" y="114"/>
                    </a:lnTo>
                    <a:lnTo>
                      <a:pt x="134" y="124"/>
                    </a:lnTo>
                    <a:lnTo>
                      <a:pt x="130" y="129"/>
                    </a:lnTo>
                    <a:lnTo>
                      <a:pt x="130" y="148"/>
                    </a:lnTo>
                    <a:lnTo>
                      <a:pt x="134" y="153"/>
                    </a:lnTo>
                    <a:lnTo>
                      <a:pt x="139" y="163"/>
                    </a:lnTo>
                    <a:lnTo>
                      <a:pt x="134" y="173"/>
                    </a:lnTo>
                    <a:lnTo>
                      <a:pt x="121" y="193"/>
                    </a:lnTo>
                    <a:lnTo>
                      <a:pt x="112" y="213"/>
                    </a:lnTo>
                    <a:lnTo>
                      <a:pt x="112" y="223"/>
                    </a:lnTo>
                    <a:lnTo>
                      <a:pt x="107" y="228"/>
                    </a:lnTo>
                    <a:lnTo>
                      <a:pt x="94" y="232"/>
                    </a:lnTo>
                    <a:lnTo>
                      <a:pt x="80" y="237"/>
                    </a:lnTo>
                    <a:lnTo>
                      <a:pt x="80" y="247"/>
                    </a:lnTo>
                    <a:lnTo>
                      <a:pt x="85" y="252"/>
                    </a:lnTo>
                    <a:lnTo>
                      <a:pt x="85" y="267"/>
                    </a:lnTo>
                    <a:lnTo>
                      <a:pt x="80" y="277"/>
                    </a:lnTo>
                    <a:lnTo>
                      <a:pt x="76" y="297"/>
                    </a:lnTo>
                    <a:lnTo>
                      <a:pt x="76" y="317"/>
                    </a:lnTo>
                    <a:lnTo>
                      <a:pt x="62" y="356"/>
                    </a:lnTo>
                    <a:lnTo>
                      <a:pt x="62" y="366"/>
                    </a:lnTo>
                    <a:lnTo>
                      <a:pt x="67" y="371"/>
                    </a:lnTo>
                    <a:lnTo>
                      <a:pt x="67" y="386"/>
                    </a:lnTo>
                    <a:lnTo>
                      <a:pt x="62" y="401"/>
                    </a:lnTo>
                    <a:lnTo>
                      <a:pt x="49" y="396"/>
                    </a:lnTo>
                    <a:lnTo>
                      <a:pt x="35" y="396"/>
                    </a:lnTo>
                    <a:lnTo>
                      <a:pt x="26" y="401"/>
                    </a:lnTo>
                    <a:lnTo>
                      <a:pt x="17" y="416"/>
                    </a:lnTo>
                    <a:lnTo>
                      <a:pt x="17" y="435"/>
                    </a:lnTo>
                    <a:lnTo>
                      <a:pt x="22" y="460"/>
                    </a:lnTo>
                    <a:lnTo>
                      <a:pt x="22" y="485"/>
                    </a:lnTo>
                    <a:lnTo>
                      <a:pt x="17" y="495"/>
                    </a:lnTo>
                    <a:lnTo>
                      <a:pt x="22" y="510"/>
                    </a:lnTo>
                    <a:lnTo>
                      <a:pt x="26" y="525"/>
                    </a:lnTo>
                    <a:lnTo>
                      <a:pt x="22" y="539"/>
                    </a:lnTo>
                    <a:lnTo>
                      <a:pt x="22" y="559"/>
                    </a:lnTo>
                    <a:lnTo>
                      <a:pt x="35" y="564"/>
                    </a:lnTo>
                    <a:lnTo>
                      <a:pt x="49" y="579"/>
                    </a:lnTo>
                    <a:lnTo>
                      <a:pt x="44" y="589"/>
                    </a:lnTo>
                    <a:lnTo>
                      <a:pt x="44" y="604"/>
                    </a:lnTo>
                    <a:lnTo>
                      <a:pt x="26" y="614"/>
                    </a:lnTo>
                    <a:lnTo>
                      <a:pt x="26" y="619"/>
                    </a:lnTo>
                    <a:lnTo>
                      <a:pt x="31" y="633"/>
                    </a:lnTo>
                    <a:lnTo>
                      <a:pt x="35" y="653"/>
                    </a:lnTo>
                    <a:lnTo>
                      <a:pt x="40" y="663"/>
                    </a:lnTo>
                    <a:lnTo>
                      <a:pt x="35" y="678"/>
                    </a:lnTo>
                    <a:lnTo>
                      <a:pt x="35" y="688"/>
                    </a:lnTo>
                    <a:lnTo>
                      <a:pt x="31" y="693"/>
                    </a:lnTo>
                    <a:lnTo>
                      <a:pt x="22" y="693"/>
                    </a:lnTo>
                    <a:lnTo>
                      <a:pt x="17" y="698"/>
                    </a:lnTo>
                    <a:lnTo>
                      <a:pt x="22" y="708"/>
                    </a:lnTo>
                    <a:lnTo>
                      <a:pt x="17" y="713"/>
                    </a:lnTo>
                    <a:lnTo>
                      <a:pt x="13" y="718"/>
                    </a:lnTo>
                    <a:lnTo>
                      <a:pt x="17" y="733"/>
                    </a:lnTo>
                    <a:lnTo>
                      <a:pt x="22" y="757"/>
                    </a:lnTo>
                    <a:lnTo>
                      <a:pt x="17" y="767"/>
                    </a:lnTo>
                    <a:lnTo>
                      <a:pt x="13" y="757"/>
                    </a:lnTo>
                    <a:lnTo>
                      <a:pt x="9" y="752"/>
                    </a:lnTo>
                    <a:lnTo>
                      <a:pt x="9" y="752"/>
                    </a:lnTo>
                    <a:lnTo>
                      <a:pt x="0" y="757"/>
                    </a:lnTo>
                    <a:lnTo>
                      <a:pt x="4" y="777"/>
                    </a:lnTo>
                    <a:lnTo>
                      <a:pt x="4" y="782"/>
                    </a:lnTo>
                    <a:lnTo>
                      <a:pt x="4" y="797"/>
                    </a:lnTo>
                    <a:lnTo>
                      <a:pt x="13" y="802"/>
                    </a:lnTo>
                    <a:lnTo>
                      <a:pt x="13" y="802"/>
                    </a:lnTo>
                    <a:lnTo>
                      <a:pt x="13" y="812"/>
                    </a:lnTo>
                    <a:lnTo>
                      <a:pt x="22" y="807"/>
                    </a:lnTo>
                    <a:lnTo>
                      <a:pt x="17" y="802"/>
                    </a:lnTo>
                    <a:lnTo>
                      <a:pt x="17" y="797"/>
                    </a:lnTo>
                    <a:lnTo>
                      <a:pt x="22" y="797"/>
                    </a:lnTo>
                    <a:lnTo>
                      <a:pt x="17" y="802"/>
                    </a:lnTo>
                    <a:lnTo>
                      <a:pt x="26" y="802"/>
                    </a:lnTo>
                    <a:lnTo>
                      <a:pt x="26" y="807"/>
                    </a:lnTo>
                    <a:lnTo>
                      <a:pt x="17" y="817"/>
                    </a:lnTo>
                    <a:lnTo>
                      <a:pt x="17" y="822"/>
                    </a:lnTo>
                    <a:lnTo>
                      <a:pt x="22" y="832"/>
                    </a:lnTo>
                    <a:lnTo>
                      <a:pt x="17" y="836"/>
                    </a:lnTo>
                    <a:lnTo>
                      <a:pt x="17" y="841"/>
                    </a:lnTo>
                    <a:lnTo>
                      <a:pt x="22" y="851"/>
                    </a:lnTo>
                    <a:lnTo>
                      <a:pt x="26" y="851"/>
                    </a:lnTo>
                    <a:lnTo>
                      <a:pt x="31" y="861"/>
                    </a:lnTo>
                    <a:lnTo>
                      <a:pt x="35" y="866"/>
                    </a:lnTo>
                    <a:lnTo>
                      <a:pt x="40" y="881"/>
                    </a:lnTo>
                    <a:lnTo>
                      <a:pt x="44" y="896"/>
                    </a:lnTo>
                    <a:lnTo>
                      <a:pt x="49" y="896"/>
                    </a:lnTo>
                    <a:lnTo>
                      <a:pt x="53" y="906"/>
                    </a:lnTo>
                    <a:lnTo>
                      <a:pt x="62" y="916"/>
                    </a:lnTo>
                    <a:lnTo>
                      <a:pt x="67" y="911"/>
                    </a:lnTo>
                    <a:lnTo>
                      <a:pt x="71" y="921"/>
                    </a:lnTo>
                    <a:lnTo>
                      <a:pt x="67" y="931"/>
                    </a:lnTo>
                    <a:lnTo>
                      <a:pt x="53" y="935"/>
                    </a:lnTo>
                    <a:lnTo>
                      <a:pt x="53" y="935"/>
                    </a:lnTo>
                    <a:lnTo>
                      <a:pt x="58" y="940"/>
                    </a:lnTo>
                    <a:lnTo>
                      <a:pt x="62" y="950"/>
                    </a:lnTo>
                    <a:lnTo>
                      <a:pt x="67" y="950"/>
                    </a:lnTo>
                    <a:lnTo>
                      <a:pt x="71" y="970"/>
                    </a:lnTo>
                    <a:lnTo>
                      <a:pt x="67" y="980"/>
                    </a:lnTo>
                    <a:lnTo>
                      <a:pt x="71" y="985"/>
                    </a:lnTo>
                    <a:lnTo>
                      <a:pt x="80" y="985"/>
                    </a:lnTo>
                    <a:lnTo>
                      <a:pt x="98" y="980"/>
                    </a:lnTo>
                    <a:lnTo>
                      <a:pt x="112" y="985"/>
                    </a:lnTo>
                    <a:lnTo>
                      <a:pt x="116" y="975"/>
                    </a:lnTo>
                    <a:lnTo>
                      <a:pt x="116" y="970"/>
                    </a:lnTo>
                    <a:lnTo>
                      <a:pt x="112" y="965"/>
                    </a:lnTo>
                    <a:lnTo>
                      <a:pt x="116" y="950"/>
                    </a:lnTo>
                    <a:lnTo>
                      <a:pt x="130" y="945"/>
                    </a:lnTo>
                    <a:lnTo>
                      <a:pt x="134" y="935"/>
                    </a:lnTo>
                    <a:lnTo>
                      <a:pt x="134" y="940"/>
                    </a:lnTo>
                    <a:lnTo>
                      <a:pt x="148" y="940"/>
                    </a:lnTo>
                    <a:lnTo>
                      <a:pt x="156" y="935"/>
                    </a:lnTo>
                    <a:lnTo>
                      <a:pt x="165" y="940"/>
                    </a:lnTo>
                    <a:lnTo>
                      <a:pt x="170" y="945"/>
                    </a:lnTo>
                    <a:lnTo>
                      <a:pt x="179" y="935"/>
                    </a:lnTo>
                    <a:lnTo>
                      <a:pt x="179" y="921"/>
                    </a:lnTo>
                    <a:lnTo>
                      <a:pt x="188" y="911"/>
                    </a:lnTo>
                    <a:lnTo>
                      <a:pt x="188" y="891"/>
                    </a:lnTo>
                    <a:lnTo>
                      <a:pt x="192" y="881"/>
                    </a:lnTo>
                    <a:lnTo>
                      <a:pt x="183" y="876"/>
                    </a:lnTo>
                    <a:lnTo>
                      <a:pt x="188" y="866"/>
                    </a:lnTo>
                    <a:lnTo>
                      <a:pt x="192" y="861"/>
                    </a:lnTo>
                    <a:lnTo>
                      <a:pt x="188" y="851"/>
                    </a:lnTo>
                    <a:lnTo>
                      <a:pt x="192" y="841"/>
                    </a:lnTo>
                    <a:lnTo>
                      <a:pt x="183" y="836"/>
                    </a:lnTo>
                    <a:lnTo>
                      <a:pt x="188" y="832"/>
                    </a:lnTo>
                    <a:lnTo>
                      <a:pt x="183" y="822"/>
                    </a:lnTo>
                    <a:lnTo>
                      <a:pt x="192" y="827"/>
                    </a:lnTo>
                    <a:lnTo>
                      <a:pt x="201" y="822"/>
                    </a:lnTo>
                    <a:lnTo>
                      <a:pt x="192" y="817"/>
                    </a:lnTo>
                    <a:lnTo>
                      <a:pt x="197" y="807"/>
                    </a:lnTo>
                    <a:lnTo>
                      <a:pt x="197" y="797"/>
                    </a:lnTo>
                    <a:lnTo>
                      <a:pt x="183" y="797"/>
                    </a:lnTo>
                    <a:lnTo>
                      <a:pt x="201" y="792"/>
                    </a:lnTo>
                    <a:lnTo>
                      <a:pt x="192" y="787"/>
                    </a:lnTo>
                    <a:lnTo>
                      <a:pt x="183" y="782"/>
                    </a:lnTo>
                    <a:lnTo>
                      <a:pt x="188" y="777"/>
                    </a:lnTo>
                    <a:lnTo>
                      <a:pt x="192" y="777"/>
                    </a:lnTo>
                    <a:lnTo>
                      <a:pt x="197" y="782"/>
                    </a:lnTo>
                    <a:lnTo>
                      <a:pt x="201" y="777"/>
                    </a:lnTo>
                    <a:lnTo>
                      <a:pt x="201" y="772"/>
                    </a:lnTo>
                    <a:lnTo>
                      <a:pt x="206" y="777"/>
                    </a:lnTo>
                    <a:lnTo>
                      <a:pt x="206" y="767"/>
                    </a:lnTo>
                    <a:lnTo>
                      <a:pt x="210" y="762"/>
                    </a:lnTo>
                    <a:lnTo>
                      <a:pt x="219" y="757"/>
                    </a:lnTo>
                    <a:lnTo>
                      <a:pt x="215" y="752"/>
                    </a:lnTo>
                    <a:lnTo>
                      <a:pt x="219" y="747"/>
                    </a:lnTo>
                    <a:lnTo>
                      <a:pt x="224" y="752"/>
                    </a:lnTo>
                    <a:lnTo>
                      <a:pt x="219" y="762"/>
                    </a:lnTo>
                    <a:lnTo>
                      <a:pt x="224" y="762"/>
                    </a:lnTo>
                    <a:lnTo>
                      <a:pt x="233" y="747"/>
                    </a:lnTo>
                    <a:lnTo>
                      <a:pt x="237" y="747"/>
                    </a:lnTo>
                    <a:lnTo>
                      <a:pt x="242" y="742"/>
                    </a:lnTo>
                    <a:lnTo>
                      <a:pt x="242" y="737"/>
                    </a:lnTo>
                    <a:lnTo>
                      <a:pt x="237" y="733"/>
                    </a:lnTo>
                    <a:lnTo>
                      <a:pt x="228" y="728"/>
                    </a:lnTo>
                    <a:lnTo>
                      <a:pt x="219" y="733"/>
                    </a:lnTo>
                    <a:lnTo>
                      <a:pt x="215" y="733"/>
                    </a:lnTo>
                    <a:lnTo>
                      <a:pt x="210" y="737"/>
                    </a:lnTo>
                    <a:lnTo>
                      <a:pt x="206" y="728"/>
                    </a:lnTo>
                    <a:lnTo>
                      <a:pt x="197" y="728"/>
                    </a:lnTo>
                    <a:lnTo>
                      <a:pt x="192" y="723"/>
                    </a:lnTo>
                    <a:lnTo>
                      <a:pt x="183" y="723"/>
                    </a:lnTo>
                    <a:lnTo>
                      <a:pt x="179" y="728"/>
                    </a:lnTo>
                    <a:lnTo>
                      <a:pt x="179" y="723"/>
                    </a:lnTo>
                    <a:lnTo>
                      <a:pt x="165" y="723"/>
                    </a:lnTo>
                    <a:lnTo>
                      <a:pt x="165" y="718"/>
                    </a:lnTo>
                    <a:lnTo>
                      <a:pt x="170" y="718"/>
                    </a:lnTo>
                    <a:lnTo>
                      <a:pt x="179" y="723"/>
                    </a:lnTo>
                    <a:lnTo>
                      <a:pt x="183" y="713"/>
                    </a:lnTo>
                    <a:lnTo>
                      <a:pt x="188" y="718"/>
                    </a:lnTo>
                    <a:lnTo>
                      <a:pt x="192" y="713"/>
                    </a:lnTo>
                    <a:lnTo>
                      <a:pt x="197" y="708"/>
                    </a:lnTo>
                    <a:lnTo>
                      <a:pt x="201" y="708"/>
                    </a:lnTo>
                    <a:lnTo>
                      <a:pt x="206" y="713"/>
                    </a:lnTo>
                    <a:lnTo>
                      <a:pt x="210" y="713"/>
                    </a:lnTo>
                    <a:lnTo>
                      <a:pt x="210" y="708"/>
                    </a:lnTo>
                    <a:lnTo>
                      <a:pt x="215" y="713"/>
                    </a:lnTo>
                    <a:lnTo>
                      <a:pt x="224" y="718"/>
                    </a:lnTo>
                    <a:lnTo>
                      <a:pt x="224" y="723"/>
                    </a:lnTo>
                    <a:lnTo>
                      <a:pt x="228" y="728"/>
                    </a:lnTo>
                    <a:lnTo>
                      <a:pt x="242" y="723"/>
                    </a:lnTo>
                    <a:lnTo>
                      <a:pt x="242" y="713"/>
                    </a:lnTo>
                    <a:lnTo>
                      <a:pt x="251" y="703"/>
                    </a:lnTo>
                    <a:lnTo>
                      <a:pt x="255" y="688"/>
                    </a:lnTo>
                    <a:lnTo>
                      <a:pt x="251" y="683"/>
                    </a:lnTo>
                    <a:lnTo>
                      <a:pt x="251" y="673"/>
                    </a:lnTo>
                    <a:lnTo>
                      <a:pt x="237" y="668"/>
                    </a:lnTo>
                    <a:lnTo>
                      <a:pt x="242" y="663"/>
                    </a:lnTo>
                    <a:lnTo>
                      <a:pt x="224" y="648"/>
                    </a:lnTo>
                    <a:lnTo>
                      <a:pt x="224" y="643"/>
                    </a:lnTo>
                    <a:lnTo>
                      <a:pt x="219" y="638"/>
                    </a:lnTo>
                    <a:lnTo>
                      <a:pt x="210" y="648"/>
                    </a:lnTo>
                    <a:lnTo>
                      <a:pt x="206" y="638"/>
                    </a:lnTo>
                    <a:lnTo>
                      <a:pt x="206" y="643"/>
                    </a:lnTo>
                    <a:lnTo>
                      <a:pt x="206" y="633"/>
                    </a:lnTo>
                    <a:lnTo>
                      <a:pt x="197" y="633"/>
                    </a:lnTo>
                    <a:lnTo>
                      <a:pt x="192" y="624"/>
                    </a:lnTo>
                    <a:lnTo>
                      <a:pt x="188" y="619"/>
                    </a:lnTo>
                    <a:lnTo>
                      <a:pt x="197" y="614"/>
                    </a:lnTo>
                    <a:lnTo>
                      <a:pt x="192" y="604"/>
                    </a:lnTo>
                    <a:lnTo>
                      <a:pt x="197" y="599"/>
                    </a:lnTo>
                    <a:lnTo>
                      <a:pt x="197" y="594"/>
                    </a:lnTo>
                    <a:lnTo>
                      <a:pt x="188" y="594"/>
                    </a:lnTo>
                    <a:lnTo>
                      <a:pt x="197" y="584"/>
                    </a:lnTo>
                    <a:lnTo>
                      <a:pt x="192" y="569"/>
                    </a:lnTo>
                    <a:lnTo>
                      <a:pt x="192" y="569"/>
                    </a:lnTo>
                    <a:lnTo>
                      <a:pt x="201" y="574"/>
                    </a:lnTo>
                    <a:lnTo>
                      <a:pt x="201" y="564"/>
                    </a:lnTo>
                    <a:lnTo>
                      <a:pt x="192" y="559"/>
                    </a:lnTo>
                    <a:lnTo>
                      <a:pt x="197" y="544"/>
                    </a:lnTo>
                    <a:lnTo>
                      <a:pt x="197" y="534"/>
                    </a:lnTo>
                    <a:lnTo>
                      <a:pt x="197" y="534"/>
                    </a:lnTo>
                    <a:lnTo>
                      <a:pt x="197" y="520"/>
                    </a:lnTo>
                    <a:lnTo>
                      <a:pt x="188" y="510"/>
                    </a:lnTo>
                    <a:lnTo>
                      <a:pt x="192" y="510"/>
                    </a:lnTo>
                    <a:lnTo>
                      <a:pt x="206" y="510"/>
                    </a:lnTo>
                    <a:lnTo>
                      <a:pt x="210" y="500"/>
                    </a:lnTo>
                    <a:lnTo>
                      <a:pt x="206" y="490"/>
                    </a:lnTo>
                    <a:lnTo>
                      <a:pt x="210" y="485"/>
                    </a:lnTo>
                    <a:lnTo>
                      <a:pt x="215" y="490"/>
                    </a:lnTo>
                    <a:lnTo>
                      <a:pt x="228" y="480"/>
                    </a:lnTo>
                    <a:lnTo>
                      <a:pt x="228" y="475"/>
                    </a:lnTo>
                    <a:lnTo>
                      <a:pt x="224" y="470"/>
                    </a:lnTo>
                    <a:lnTo>
                      <a:pt x="224" y="465"/>
                    </a:lnTo>
                    <a:lnTo>
                      <a:pt x="228" y="460"/>
                    </a:lnTo>
                    <a:lnTo>
                      <a:pt x="233" y="465"/>
                    </a:lnTo>
                    <a:lnTo>
                      <a:pt x="237" y="460"/>
                    </a:lnTo>
                    <a:lnTo>
                      <a:pt x="237" y="450"/>
                    </a:lnTo>
                    <a:lnTo>
                      <a:pt x="242" y="450"/>
                    </a:lnTo>
                    <a:lnTo>
                      <a:pt x="246" y="460"/>
                    </a:lnTo>
                    <a:lnTo>
                      <a:pt x="251" y="455"/>
                    </a:lnTo>
                    <a:lnTo>
                      <a:pt x="251" y="445"/>
                    </a:lnTo>
                    <a:lnTo>
                      <a:pt x="255" y="435"/>
                    </a:lnTo>
                    <a:lnTo>
                      <a:pt x="260" y="435"/>
                    </a:lnTo>
                    <a:lnTo>
                      <a:pt x="260" y="440"/>
                    </a:lnTo>
                    <a:lnTo>
                      <a:pt x="269" y="440"/>
                    </a:lnTo>
                    <a:lnTo>
                      <a:pt x="269" y="431"/>
                    </a:lnTo>
                    <a:lnTo>
                      <a:pt x="282" y="426"/>
                    </a:lnTo>
                    <a:lnTo>
                      <a:pt x="278" y="421"/>
                    </a:lnTo>
                    <a:lnTo>
                      <a:pt x="278" y="411"/>
                    </a:lnTo>
                    <a:lnTo>
                      <a:pt x="282" y="416"/>
                    </a:lnTo>
                    <a:lnTo>
                      <a:pt x="291" y="406"/>
                    </a:lnTo>
                    <a:lnTo>
                      <a:pt x="295" y="411"/>
                    </a:lnTo>
                    <a:lnTo>
                      <a:pt x="304" y="396"/>
                    </a:lnTo>
                    <a:lnTo>
                      <a:pt x="300" y="381"/>
                    </a:lnTo>
                    <a:lnTo>
                      <a:pt x="309" y="371"/>
                    </a:lnTo>
                    <a:lnTo>
                      <a:pt x="313" y="371"/>
                    </a:lnTo>
                    <a:lnTo>
                      <a:pt x="322" y="361"/>
                    </a:lnTo>
                    <a:lnTo>
                      <a:pt x="313" y="361"/>
                    </a:lnTo>
                    <a:lnTo>
                      <a:pt x="309" y="351"/>
                    </a:lnTo>
                    <a:lnTo>
                      <a:pt x="313" y="351"/>
                    </a:lnTo>
                    <a:lnTo>
                      <a:pt x="313" y="346"/>
                    </a:lnTo>
                    <a:lnTo>
                      <a:pt x="304" y="346"/>
                    </a:lnTo>
                    <a:lnTo>
                      <a:pt x="300" y="336"/>
                    </a:lnTo>
                    <a:lnTo>
                      <a:pt x="309" y="336"/>
                    </a:lnTo>
                    <a:lnTo>
                      <a:pt x="304" y="331"/>
                    </a:lnTo>
                    <a:lnTo>
                      <a:pt x="313" y="317"/>
                    </a:lnTo>
                    <a:lnTo>
                      <a:pt x="313" y="312"/>
                    </a:lnTo>
                    <a:lnTo>
                      <a:pt x="309" y="307"/>
                    </a:lnTo>
                    <a:lnTo>
                      <a:pt x="304" y="307"/>
                    </a:lnTo>
                    <a:lnTo>
                      <a:pt x="300" y="297"/>
                    </a:lnTo>
                    <a:lnTo>
                      <a:pt x="304" y="297"/>
                    </a:lnTo>
                    <a:lnTo>
                      <a:pt x="309" y="297"/>
                    </a:lnTo>
                    <a:lnTo>
                      <a:pt x="309" y="302"/>
                    </a:lnTo>
                    <a:lnTo>
                      <a:pt x="313" y="302"/>
                    </a:lnTo>
                    <a:lnTo>
                      <a:pt x="313" y="297"/>
                    </a:lnTo>
                    <a:lnTo>
                      <a:pt x="309" y="292"/>
                    </a:lnTo>
                    <a:lnTo>
                      <a:pt x="313" y="287"/>
                    </a:lnTo>
                    <a:lnTo>
                      <a:pt x="318" y="287"/>
                    </a:lnTo>
                    <a:lnTo>
                      <a:pt x="327" y="282"/>
                    </a:lnTo>
                    <a:lnTo>
                      <a:pt x="322" y="277"/>
                    </a:lnTo>
                    <a:lnTo>
                      <a:pt x="318" y="267"/>
                    </a:lnTo>
                    <a:lnTo>
                      <a:pt x="322" y="267"/>
                    </a:lnTo>
                    <a:lnTo>
                      <a:pt x="327" y="272"/>
                    </a:lnTo>
                    <a:lnTo>
                      <a:pt x="331" y="272"/>
                    </a:lnTo>
                    <a:lnTo>
                      <a:pt x="331" y="267"/>
                    </a:lnTo>
                    <a:lnTo>
                      <a:pt x="336" y="257"/>
                    </a:lnTo>
                    <a:lnTo>
                      <a:pt x="340" y="252"/>
                    </a:lnTo>
                    <a:lnTo>
                      <a:pt x="345" y="262"/>
                    </a:lnTo>
                    <a:lnTo>
                      <a:pt x="349" y="252"/>
                    </a:lnTo>
                    <a:lnTo>
                      <a:pt x="354" y="262"/>
                    </a:lnTo>
                    <a:lnTo>
                      <a:pt x="358" y="262"/>
                    </a:lnTo>
                    <a:lnTo>
                      <a:pt x="363" y="257"/>
                    </a:lnTo>
                    <a:lnTo>
                      <a:pt x="367" y="262"/>
                    </a:lnTo>
                    <a:lnTo>
                      <a:pt x="376" y="252"/>
                    </a:lnTo>
                    <a:lnTo>
                      <a:pt x="381" y="262"/>
                    </a:lnTo>
                    <a:lnTo>
                      <a:pt x="390" y="262"/>
                    </a:lnTo>
                    <a:lnTo>
                      <a:pt x="394" y="257"/>
                    </a:lnTo>
                    <a:lnTo>
                      <a:pt x="394" y="257"/>
                    </a:lnTo>
                    <a:lnTo>
                      <a:pt x="394" y="247"/>
                    </a:lnTo>
                    <a:lnTo>
                      <a:pt x="390" y="242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0" name="Freeform 107"/>
              <p:cNvSpPr>
                <a:spLocks/>
              </p:cNvSpPr>
              <p:nvPr/>
            </p:nvSpPr>
            <p:spPr bwMode="auto">
              <a:xfrm>
                <a:off x="6812" y="2477"/>
                <a:ext cx="32" cy="64"/>
              </a:xfrm>
              <a:custGeom>
                <a:avLst/>
                <a:gdLst>
                  <a:gd name="T0" fmla="*/ 5 w 32"/>
                  <a:gd name="T1" fmla="*/ 49 h 64"/>
                  <a:gd name="T2" fmla="*/ 9 w 32"/>
                  <a:gd name="T3" fmla="*/ 44 h 64"/>
                  <a:gd name="T4" fmla="*/ 9 w 32"/>
                  <a:gd name="T5" fmla="*/ 54 h 64"/>
                  <a:gd name="T6" fmla="*/ 5 w 32"/>
                  <a:gd name="T7" fmla="*/ 59 h 64"/>
                  <a:gd name="T8" fmla="*/ 5 w 32"/>
                  <a:gd name="T9" fmla="*/ 64 h 64"/>
                  <a:gd name="T10" fmla="*/ 14 w 32"/>
                  <a:gd name="T11" fmla="*/ 59 h 64"/>
                  <a:gd name="T12" fmla="*/ 14 w 32"/>
                  <a:gd name="T13" fmla="*/ 54 h 64"/>
                  <a:gd name="T14" fmla="*/ 14 w 32"/>
                  <a:gd name="T15" fmla="*/ 54 h 64"/>
                  <a:gd name="T16" fmla="*/ 14 w 32"/>
                  <a:gd name="T17" fmla="*/ 49 h 64"/>
                  <a:gd name="T18" fmla="*/ 23 w 32"/>
                  <a:gd name="T19" fmla="*/ 39 h 64"/>
                  <a:gd name="T20" fmla="*/ 23 w 32"/>
                  <a:gd name="T21" fmla="*/ 34 h 64"/>
                  <a:gd name="T22" fmla="*/ 32 w 32"/>
                  <a:gd name="T23" fmla="*/ 29 h 64"/>
                  <a:gd name="T24" fmla="*/ 27 w 32"/>
                  <a:gd name="T25" fmla="*/ 24 h 64"/>
                  <a:gd name="T26" fmla="*/ 23 w 32"/>
                  <a:gd name="T27" fmla="*/ 19 h 64"/>
                  <a:gd name="T28" fmla="*/ 27 w 32"/>
                  <a:gd name="T29" fmla="*/ 9 h 64"/>
                  <a:gd name="T30" fmla="*/ 27 w 32"/>
                  <a:gd name="T31" fmla="*/ 4 h 64"/>
                  <a:gd name="T32" fmla="*/ 32 w 32"/>
                  <a:gd name="T33" fmla="*/ 0 h 64"/>
                  <a:gd name="T34" fmla="*/ 27 w 32"/>
                  <a:gd name="T35" fmla="*/ 0 h 64"/>
                  <a:gd name="T36" fmla="*/ 23 w 32"/>
                  <a:gd name="T37" fmla="*/ 0 h 64"/>
                  <a:gd name="T38" fmla="*/ 14 w 32"/>
                  <a:gd name="T39" fmla="*/ 0 h 64"/>
                  <a:gd name="T40" fmla="*/ 9 w 32"/>
                  <a:gd name="T41" fmla="*/ 9 h 64"/>
                  <a:gd name="T42" fmla="*/ 5 w 32"/>
                  <a:gd name="T43" fmla="*/ 14 h 64"/>
                  <a:gd name="T44" fmla="*/ 0 w 32"/>
                  <a:gd name="T45" fmla="*/ 24 h 64"/>
                  <a:gd name="T46" fmla="*/ 0 w 32"/>
                  <a:gd name="T47" fmla="*/ 34 h 64"/>
                  <a:gd name="T48" fmla="*/ 0 w 32"/>
                  <a:gd name="T49" fmla="*/ 34 h 64"/>
                  <a:gd name="T50" fmla="*/ 5 w 32"/>
                  <a:gd name="T51" fmla="*/ 49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2" h="64">
                    <a:moveTo>
                      <a:pt x="5" y="49"/>
                    </a:moveTo>
                    <a:lnTo>
                      <a:pt x="9" y="44"/>
                    </a:lnTo>
                    <a:lnTo>
                      <a:pt x="9" y="54"/>
                    </a:lnTo>
                    <a:lnTo>
                      <a:pt x="5" y="59"/>
                    </a:lnTo>
                    <a:lnTo>
                      <a:pt x="5" y="64"/>
                    </a:lnTo>
                    <a:lnTo>
                      <a:pt x="14" y="59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49"/>
                    </a:lnTo>
                    <a:lnTo>
                      <a:pt x="23" y="39"/>
                    </a:lnTo>
                    <a:lnTo>
                      <a:pt x="23" y="34"/>
                    </a:lnTo>
                    <a:lnTo>
                      <a:pt x="32" y="29"/>
                    </a:lnTo>
                    <a:lnTo>
                      <a:pt x="27" y="24"/>
                    </a:lnTo>
                    <a:lnTo>
                      <a:pt x="23" y="19"/>
                    </a:lnTo>
                    <a:lnTo>
                      <a:pt x="27" y="9"/>
                    </a:lnTo>
                    <a:lnTo>
                      <a:pt x="27" y="4"/>
                    </a:lnTo>
                    <a:lnTo>
                      <a:pt x="32" y="0"/>
                    </a:lnTo>
                    <a:lnTo>
                      <a:pt x="27" y="0"/>
                    </a:lnTo>
                    <a:lnTo>
                      <a:pt x="23" y="0"/>
                    </a:lnTo>
                    <a:lnTo>
                      <a:pt x="14" y="0"/>
                    </a:lnTo>
                    <a:lnTo>
                      <a:pt x="9" y="9"/>
                    </a:lnTo>
                    <a:lnTo>
                      <a:pt x="5" y="14"/>
                    </a:lnTo>
                    <a:lnTo>
                      <a:pt x="0" y="24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5" y="4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1" name="Freeform 108"/>
              <p:cNvSpPr>
                <a:spLocks/>
              </p:cNvSpPr>
              <p:nvPr/>
            </p:nvSpPr>
            <p:spPr bwMode="auto">
              <a:xfrm>
                <a:off x="6758" y="2516"/>
                <a:ext cx="18" cy="69"/>
              </a:xfrm>
              <a:custGeom>
                <a:avLst/>
                <a:gdLst>
                  <a:gd name="T0" fmla="*/ 0 w 18"/>
                  <a:gd name="T1" fmla="*/ 25 h 69"/>
                  <a:gd name="T2" fmla="*/ 0 w 18"/>
                  <a:gd name="T3" fmla="*/ 50 h 69"/>
                  <a:gd name="T4" fmla="*/ 0 w 18"/>
                  <a:gd name="T5" fmla="*/ 60 h 69"/>
                  <a:gd name="T6" fmla="*/ 0 w 18"/>
                  <a:gd name="T7" fmla="*/ 64 h 69"/>
                  <a:gd name="T8" fmla="*/ 0 w 18"/>
                  <a:gd name="T9" fmla="*/ 69 h 69"/>
                  <a:gd name="T10" fmla="*/ 5 w 18"/>
                  <a:gd name="T11" fmla="*/ 60 h 69"/>
                  <a:gd name="T12" fmla="*/ 9 w 18"/>
                  <a:gd name="T13" fmla="*/ 45 h 69"/>
                  <a:gd name="T14" fmla="*/ 9 w 18"/>
                  <a:gd name="T15" fmla="*/ 30 h 69"/>
                  <a:gd name="T16" fmla="*/ 14 w 18"/>
                  <a:gd name="T17" fmla="*/ 15 h 69"/>
                  <a:gd name="T18" fmla="*/ 18 w 18"/>
                  <a:gd name="T19" fmla="*/ 5 h 69"/>
                  <a:gd name="T20" fmla="*/ 14 w 18"/>
                  <a:gd name="T21" fmla="*/ 0 h 69"/>
                  <a:gd name="T22" fmla="*/ 9 w 18"/>
                  <a:gd name="T23" fmla="*/ 5 h 69"/>
                  <a:gd name="T24" fmla="*/ 9 w 18"/>
                  <a:gd name="T25" fmla="*/ 10 h 69"/>
                  <a:gd name="T26" fmla="*/ 5 w 18"/>
                  <a:gd name="T27" fmla="*/ 25 h 69"/>
                  <a:gd name="T28" fmla="*/ 0 w 18"/>
                  <a:gd name="T29" fmla="*/ 2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69">
                    <a:moveTo>
                      <a:pt x="0" y="25"/>
                    </a:moveTo>
                    <a:lnTo>
                      <a:pt x="0" y="50"/>
                    </a:lnTo>
                    <a:lnTo>
                      <a:pt x="0" y="60"/>
                    </a:lnTo>
                    <a:lnTo>
                      <a:pt x="0" y="64"/>
                    </a:lnTo>
                    <a:lnTo>
                      <a:pt x="0" y="69"/>
                    </a:lnTo>
                    <a:lnTo>
                      <a:pt x="5" y="60"/>
                    </a:lnTo>
                    <a:lnTo>
                      <a:pt x="9" y="45"/>
                    </a:lnTo>
                    <a:lnTo>
                      <a:pt x="9" y="30"/>
                    </a:lnTo>
                    <a:lnTo>
                      <a:pt x="14" y="15"/>
                    </a:lnTo>
                    <a:lnTo>
                      <a:pt x="18" y="5"/>
                    </a:lnTo>
                    <a:lnTo>
                      <a:pt x="14" y="0"/>
                    </a:lnTo>
                    <a:lnTo>
                      <a:pt x="9" y="5"/>
                    </a:lnTo>
                    <a:lnTo>
                      <a:pt x="9" y="10"/>
                    </a:lnTo>
                    <a:lnTo>
                      <a:pt x="5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2" name="Freeform 109"/>
              <p:cNvSpPr>
                <a:spLocks/>
              </p:cNvSpPr>
              <p:nvPr/>
            </p:nvSpPr>
            <p:spPr bwMode="auto">
              <a:xfrm>
                <a:off x="6844" y="2467"/>
                <a:ext cx="13" cy="10"/>
              </a:xfrm>
              <a:custGeom>
                <a:avLst/>
                <a:gdLst>
                  <a:gd name="T0" fmla="*/ 0 w 13"/>
                  <a:gd name="T1" fmla="*/ 5 h 10"/>
                  <a:gd name="T2" fmla="*/ 0 w 13"/>
                  <a:gd name="T3" fmla="*/ 10 h 10"/>
                  <a:gd name="T4" fmla="*/ 4 w 13"/>
                  <a:gd name="T5" fmla="*/ 5 h 10"/>
                  <a:gd name="T6" fmla="*/ 13 w 13"/>
                  <a:gd name="T7" fmla="*/ 5 h 10"/>
                  <a:gd name="T8" fmla="*/ 13 w 13"/>
                  <a:gd name="T9" fmla="*/ 0 h 10"/>
                  <a:gd name="T10" fmla="*/ 4 w 13"/>
                  <a:gd name="T11" fmla="*/ 0 h 10"/>
                  <a:gd name="T12" fmla="*/ 0 w 13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0">
                    <a:moveTo>
                      <a:pt x="0" y="5"/>
                    </a:moveTo>
                    <a:lnTo>
                      <a:pt x="0" y="10"/>
                    </a:lnTo>
                    <a:lnTo>
                      <a:pt x="4" y="5"/>
                    </a:lnTo>
                    <a:lnTo>
                      <a:pt x="13" y="5"/>
                    </a:lnTo>
                    <a:lnTo>
                      <a:pt x="13" y="0"/>
                    </a:lnTo>
                    <a:lnTo>
                      <a:pt x="4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3" name="Freeform 110"/>
              <p:cNvSpPr>
                <a:spLocks/>
              </p:cNvSpPr>
              <p:nvPr/>
            </p:nvSpPr>
            <p:spPr bwMode="auto">
              <a:xfrm>
                <a:off x="6839" y="2432"/>
                <a:ext cx="9" cy="10"/>
              </a:xfrm>
              <a:custGeom>
                <a:avLst/>
                <a:gdLst>
                  <a:gd name="T0" fmla="*/ 0 w 9"/>
                  <a:gd name="T1" fmla="*/ 0 h 10"/>
                  <a:gd name="T2" fmla="*/ 5 w 9"/>
                  <a:gd name="T3" fmla="*/ 10 h 10"/>
                  <a:gd name="T4" fmla="*/ 9 w 9"/>
                  <a:gd name="T5" fmla="*/ 5 h 10"/>
                  <a:gd name="T6" fmla="*/ 5 w 9"/>
                  <a:gd name="T7" fmla="*/ 0 h 10"/>
                  <a:gd name="T8" fmla="*/ 0 w 9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0" y="0"/>
                    </a:moveTo>
                    <a:lnTo>
                      <a:pt x="5" y="10"/>
                    </a:lnTo>
                    <a:lnTo>
                      <a:pt x="9" y="5"/>
                    </a:lnTo>
                    <a:lnTo>
                      <a:pt x="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4" name="Freeform 111"/>
              <p:cNvSpPr>
                <a:spLocks/>
              </p:cNvSpPr>
              <p:nvPr/>
            </p:nvSpPr>
            <p:spPr bwMode="auto">
              <a:xfrm>
                <a:off x="6947" y="2308"/>
                <a:ext cx="4" cy="5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5" name="Freeform 112"/>
              <p:cNvSpPr>
                <a:spLocks/>
              </p:cNvSpPr>
              <p:nvPr/>
            </p:nvSpPr>
            <p:spPr bwMode="auto">
              <a:xfrm>
                <a:off x="6956" y="2318"/>
                <a:ext cx="4" cy="10"/>
              </a:xfrm>
              <a:custGeom>
                <a:avLst/>
                <a:gdLst>
                  <a:gd name="T0" fmla="*/ 4 w 4"/>
                  <a:gd name="T1" fmla="*/ 5 h 10"/>
                  <a:gd name="T2" fmla="*/ 4 w 4"/>
                  <a:gd name="T3" fmla="*/ 0 h 10"/>
                  <a:gd name="T4" fmla="*/ 0 w 4"/>
                  <a:gd name="T5" fmla="*/ 5 h 10"/>
                  <a:gd name="T6" fmla="*/ 0 w 4"/>
                  <a:gd name="T7" fmla="*/ 5 h 10"/>
                  <a:gd name="T8" fmla="*/ 0 w 4"/>
                  <a:gd name="T9" fmla="*/ 10 h 10"/>
                  <a:gd name="T10" fmla="*/ 4 w 4"/>
                  <a:gd name="T11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0">
                    <a:moveTo>
                      <a:pt x="4" y="5"/>
                    </a:moveTo>
                    <a:lnTo>
                      <a:pt x="4" y="0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0"/>
                    </a:lnTo>
                    <a:lnTo>
                      <a:pt x="4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6" name="Freeform 113"/>
              <p:cNvSpPr>
                <a:spLocks/>
              </p:cNvSpPr>
              <p:nvPr/>
            </p:nvSpPr>
            <p:spPr bwMode="auto">
              <a:xfrm>
                <a:off x="6879" y="2076"/>
                <a:ext cx="9" cy="9"/>
              </a:xfrm>
              <a:custGeom>
                <a:avLst/>
                <a:gdLst>
                  <a:gd name="T0" fmla="*/ 9 w 9"/>
                  <a:gd name="T1" fmla="*/ 4 h 9"/>
                  <a:gd name="T2" fmla="*/ 5 w 9"/>
                  <a:gd name="T3" fmla="*/ 0 h 9"/>
                  <a:gd name="T4" fmla="*/ 0 w 9"/>
                  <a:gd name="T5" fmla="*/ 4 h 9"/>
                  <a:gd name="T6" fmla="*/ 5 w 9"/>
                  <a:gd name="T7" fmla="*/ 9 h 9"/>
                  <a:gd name="T8" fmla="*/ 9 w 9"/>
                  <a:gd name="T9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9">
                    <a:moveTo>
                      <a:pt x="9" y="4"/>
                    </a:moveTo>
                    <a:lnTo>
                      <a:pt x="5" y="0"/>
                    </a:lnTo>
                    <a:lnTo>
                      <a:pt x="0" y="4"/>
                    </a:lnTo>
                    <a:lnTo>
                      <a:pt x="5" y="9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7" name="Freeform 114"/>
              <p:cNvSpPr>
                <a:spLocks/>
              </p:cNvSpPr>
              <p:nvPr/>
            </p:nvSpPr>
            <p:spPr bwMode="auto">
              <a:xfrm>
                <a:off x="6915" y="2283"/>
                <a:ext cx="9" cy="10"/>
              </a:xfrm>
              <a:custGeom>
                <a:avLst/>
                <a:gdLst>
                  <a:gd name="T0" fmla="*/ 9 w 9"/>
                  <a:gd name="T1" fmla="*/ 10 h 10"/>
                  <a:gd name="T2" fmla="*/ 0 w 9"/>
                  <a:gd name="T3" fmla="*/ 0 h 10"/>
                  <a:gd name="T4" fmla="*/ 0 w 9"/>
                  <a:gd name="T5" fmla="*/ 10 h 10"/>
                  <a:gd name="T6" fmla="*/ 5 w 9"/>
                  <a:gd name="T7" fmla="*/ 10 h 10"/>
                  <a:gd name="T8" fmla="*/ 9 w 9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9" y="10"/>
                    </a:moveTo>
                    <a:lnTo>
                      <a:pt x="0" y="0"/>
                    </a:lnTo>
                    <a:lnTo>
                      <a:pt x="0" y="10"/>
                    </a:lnTo>
                    <a:lnTo>
                      <a:pt x="5" y="10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8" name="Freeform 115"/>
              <p:cNvSpPr>
                <a:spLocks/>
              </p:cNvSpPr>
              <p:nvPr/>
            </p:nvSpPr>
            <p:spPr bwMode="auto">
              <a:xfrm>
                <a:off x="6933" y="2298"/>
                <a:ext cx="14" cy="10"/>
              </a:xfrm>
              <a:custGeom>
                <a:avLst/>
                <a:gdLst>
                  <a:gd name="T0" fmla="*/ 0 w 14"/>
                  <a:gd name="T1" fmla="*/ 5 h 10"/>
                  <a:gd name="T2" fmla="*/ 5 w 14"/>
                  <a:gd name="T3" fmla="*/ 10 h 10"/>
                  <a:gd name="T4" fmla="*/ 14 w 14"/>
                  <a:gd name="T5" fmla="*/ 5 h 10"/>
                  <a:gd name="T6" fmla="*/ 14 w 14"/>
                  <a:gd name="T7" fmla="*/ 0 h 10"/>
                  <a:gd name="T8" fmla="*/ 0 w 14"/>
                  <a:gd name="T9" fmla="*/ 0 h 10"/>
                  <a:gd name="T10" fmla="*/ 0 w 14"/>
                  <a:gd name="T11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0" y="5"/>
                    </a:moveTo>
                    <a:lnTo>
                      <a:pt x="5" y="10"/>
                    </a:lnTo>
                    <a:lnTo>
                      <a:pt x="14" y="5"/>
                    </a:lnTo>
                    <a:lnTo>
                      <a:pt x="14" y="0"/>
                    </a:lnTo>
                    <a:lnTo>
                      <a:pt x="0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49" name="Freeform 116"/>
              <p:cNvSpPr>
                <a:spLocks/>
              </p:cNvSpPr>
              <p:nvPr/>
            </p:nvSpPr>
            <p:spPr bwMode="auto">
              <a:xfrm>
                <a:off x="6897" y="2288"/>
                <a:ext cx="9" cy="5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0" name="Freeform 117"/>
              <p:cNvSpPr>
                <a:spLocks/>
              </p:cNvSpPr>
              <p:nvPr/>
            </p:nvSpPr>
            <p:spPr bwMode="auto">
              <a:xfrm>
                <a:off x="6844" y="2288"/>
                <a:ext cx="26" cy="35"/>
              </a:xfrm>
              <a:custGeom>
                <a:avLst/>
                <a:gdLst>
                  <a:gd name="T0" fmla="*/ 4 w 26"/>
                  <a:gd name="T1" fmla="*/ 10 h 35"/>
                  <a:gd name="T2" fmla="*/ 0 w 26"/>
                  <a:gd name="T3" fmla="*/ 15 h 35"/>
                  <a:gd name="T4" fmla="*/ 4 w 26"/>
                  <a:gd name="T5" fmla="*/ 20 h 35"/>
                  <a:gd name="T6" fmla="*/ 9 w 26"/>
                  <a:gd name="T7" fmla="*/ 25 h 35"/>
                  <a:gd name="T8" fmla="*/ 17 w 26"/>
                  <a:gd name="T9" fmla="*/ 30 h 35"/>
                  <a:gd name="T10" fmla="*/ 22 w 26"/>
                  <a:gd name="T11" fmla="*/ 35 h 35"/>
                  <a:gd name="T12" fmla="*/ 26 w 26"/>
                  <a:gd name="T13" fmla="*/ 35 h 35"/>
                  <a:gd name="T14" fmla="*/ 26 w 26"/>
                  <a:gd name="T15" fmla="*/ 25 h 35"/>
                  <a:gd name="T16" fmla="*/ 22 w 26"/>
                  <a:gd name="T17" fmla="*/ 25 h 35"/>
                  <a:gd name="T18" fmla="*/ 17 w 26"/>
                  <a:gd name="T19" fmla="*/ 20 h 35"/>
                  <a:gd name="T20" fmla="*/ 17 w 26"/>
                  <a:gd name="T21" fmla="*/ 15 h 35"/>
                  <a:gd name="T22" fmla="*/ 26 w 26"/>
                  <a:gd name="T23" fmla="*/ 15 h 35"/>
                  <a:gd name="T24" fmla="*/ 22 w 26"/>
                  <a:gd name="T25" fmla="*/ 10 h 35"/>
                  <a:gd name="T26" fmla="*/ 13 w 26"/>
                  <a:gd name="T27" fmla="*/ 0 h 35"/>
                  <a:gd name="T28" fmla="*/ 9 w 26"/>
                  <a:gd name="T29" fmla="*/ 0 h 35"/>
                  <a:gd name="T30" fmla="*/ 9 w 26"/>
                  <a:gd name="T31" fmla="*/ 5 h 35"/>
                  <a:gd name="T32" fmla="*/ 13 w 26"/>
                  <a:gd name="T33" fmla="*/ 10 h 35"/>
                  <a:gd name="T34" fmla="*/ 13 w 26"/>
                  <a:gd name="T35" fmla="*/ 15 h 35"/>
                  <a:gd name="T36" fmla="*/ 4 w 26"/>
                  <a:gd name="T37" fmla="*/ 1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35">
                    <a:moveTo>
                      <a:pt x="4" y="10"/>
                    </a:moveTo>
                    <a:lnTo>
                      <a:pt x="0" y="15"/>
                    </a:lnTo>
                    <a:lnTo>
                      <a:pt x="4" y="20"/>
                    </a:lnTo>
                    <a:lnTo>
                      <a:pt x="9" y="25"/>
                    </a:lnTo>
                    <a:lnTo>
                      <a:pt x="17" y="30"/>
                    </a:lnTo>
                    <a:lnTo>
                      <a:pt x="22" y="35"/>
                    </a:lnTo>
                    <a:lnTo>
                      <a:pt x="26" y="35"/>
                    </a:lnTo>
                    <a:lnTo>
                      <a:pt x="26" y="25"/>
                    </a:lnTo>
                    <a:lnTo>
                      <a:pt x="22" y="25"/>
                    </a:lnTo>
                    <a:lnTo>
                      <a:pt x="17" y="20"/>
                    </a:lnTo>
                    <a:lnTo>
                      <a:pt x="17" y="15"/>
                    </a:lnTo>
                    <a:lnTo>
                      <a:pt x="26" y="15"/>
                    </a:lnTo>
                    <a:lnTo>
                      <a:pt x="22" y="10"/>
                    </a:lnTo>
                    <a:lnTo>
                      <a:pt x="13" y="0"/>
                    </a:lnTo>
                    <a:lnTo>
                      <a:pt x="9" y="0"/>
                    </a:lnTo>
                    <a:lnTo>
                      <a:pt x="9" y="5"/>
                    </a:lnTo>
                    <a:lnTo>
                      <a:pt x="13" y="10"/>
                    </a:lnTo>
                    <a:lnTo>
                      <a:pt x="13" y="15"/>
                    </a:lnTo>
                    <a:lnTo>
                      <a:pt x="4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1" name="Freeform 118"/>
              <p:cNvSpPr>
                <a:spLocks/>
              </p:cNvSpPr>
              <p:nvPr/>
            </p:nvSpPr>
            <p:spPr bwMode="auto">
              <a:xfrm>
                <a:off x="6826" y="1551"/>
                <a:ext cx="399" cy="782"/>
              </a:xfrm>
              <a:custGeom>
                <a:avLst/>
                <a:gdLst>
                  <a:gd name="T0" fmla="*/ 86 w 89"/>
                  <a:gd name="T1" fmla="*/ 121 h 158"/>
                  <a:gd name="T2" fmla="*/ 78 w 89"/>
                  <a:gd name="T3" fmla="*/ 101 h 158"/>
                  <a:gd name="T4" fmla="*/ 77 w 89"/>
                  <a:gd name="T5" fmla="*/ 90 h 158"/>
                  <a:gd name="T6" fmla="*/ 73 w 89"/>
                  <a:gd name="T7" fmla="*/ 82 h 158"/>
                  <a:gd name="T8" fmla="*/ 73 w 89"/>
                  <a:gd name="T9" fmla="*/ 70 h 158"/>
                  <a:gd name="T10" fmla="*/ 64 w 89"/>
                  <a:gd name="T11" fmla="*/ 49 h 158"/>
                  <a:gd name="T12" fmla="*/ 63 w 89"/>
                  <a:gd name="T13" fmla="*/ 36 h 158"/>
                  <a:gd name="T14" fmla="*/ 56 w 89"/>
                  <a:gd name="T15" fmla="*/ 26 h 158"/>
                  <a:gd name="T16" fmla="*/ 56 w 89"/>
                  <a:gd name="T17" fmla="*/ 18 h 158"/>
                  <a:gd name="T18" fmla="*/ 60 w 89"/>
                  <a:gd name="T19" fmla="*/ 9 h 158"/>
                  <a:gd name="T20" fmla="*/ 51 w 89"/>
                  <a:gd name="T21" fmla="*/ 4 h 158"/>
                  <a:gd name="T22" fmla="*/ 42 w 89"/>
                  <a:gd name="T23" fmla="*/ 2 h 158"/>
                  <a:gd name="T24" fmla="*/ 36 w 89"/>
                  <a:gd name="T25" fmla="*/ 6 h 158"/>
                  <a:gd name="T26" fmla="*/ 35 w 89"/>
                  <a:gd name="T27" fmla="*/ 16 h 158"/>
                  <a:gd name="T28" fmla="*/ 31 w 89"/>
                  <a:gd name="T29" fmla="*/ 21 h 158"/>
                  <a:gd name="T30" fmla="*/ 22 w 89"/>
                  <a:gd name="T31" fmla="*/ 22 h 158"/>
                  <a:gd name="T32" fmla="*/ 11 w 89"/>
                  <a:gd name="T33" fmla="*/ 22 h 158"/>
                  <a:gd name="T34" fmla="*/ 2 w 89"/>
                  <a:gd name="T35" fmla="*/ 16 h 158"/>
                  <a:gd name="T36" fmla="*/ 0 w 89"/>
                  <a:gd name="T37" fmla="*/ 19 h 158"/>
                  <a:gd name="T38" fmla="*/ 13 w 89"/>
                  <a:gd name="T39" fmla="*/ 28 h 158"/>
                  <a:gd name="T40" fmla="*/ 19 w 89"/>
                  <a:gd name="T41" fmla="*/ 32 h 158"/>
                  <a:gd name="T42" fmla="*/ 22 w 89"/>
                  <a:gd name="T43" fmla="*/ 37 h 158"/>
                  <a:gd name="T44" fmla="*/ 25 w 89"/>
                  <a:gd name="T45" fmla="*/ 46 h 158"/>
                  <a:gd name="T46" fmla="*/ 25 w 89"/>
                  <a:gd name="T47" fmla="*/ 56 h 158"/>
                  <a:gd name="T48" fmla="*/ 28 w 89"/>
                  <a:gd name="T49" fmla="*/ 65 h 158"/>
                  <a:gd name="T50" fmla="*/ 32 w 89"/>
                  <a:gd name="T51" fmla="*/ 72 h 158"/>
                  <a:gd name="T52" fmla="*/ 39 w 89"/>
                  <a:gd name="T53" fmla="*/ 77 h 158"/>
                  <a:gd name="T54" fmla="*/ 39 w 89"/>
                  <a:gd name="T55" fmla="*/ 83 h 158"/>
                  <a:gd name="T56" fmla="*/ 34 w 89"/>
                  <a:gd name="T57" fmla="*/ 86 h 158"/>
                  <a:gd name="T58" fmla="*/ 29 w 89"/>
                  <a:gd name="T59" fmla="*/ 94 h 158"/>
                  <a:gd name="T60" fmla="*/ 27 w 89"/>
                  <a:gd name="T61" fmla="*/ 98 h 158"/>
                  <a:gd name="T62" fmla="*/ 26 w 89"/>
                  <a:gd name="T63" fmla="*/ 104 h 158"/>
                  <a:gd name="T64" fmla="*/ 21 w 89"/>
                  <a:gd name="T65" fmla="*/ 106 h 158"/>
                  <a:gd name="T66" fmla="*/ 20 w 89"/>
                  <a:gd name="T67" fmla="*/ 109 h 158"/>
                  <a:gd name="T68" fmla="*/ 16 w 89"/>
                  <a:gd name="T69" fmla="*/ 109 h 158"/>
                  <a:gd name="T70" fmla="*/ 14 w 89"/>
                  <a:gd name="T71" fmla="*/ 115 h 158"/>
                  <a:gd name="T72" fmla="*/ 13 w 89"/>
                  <a:gd name="T73" fmla="*/ 121 h 158"/>
                  <a:gd name="T74" fmla="*/ 14 w 89"/>
                  <a:gd name="T75" fmla="*/ 125 h 158"/>
                  <a:gd name="T76" fmla="*/ 17 w 89"/>
                  <a:gd name="T77" fmla="*/ 132 h 158"/>
                  <a:gd name="T78" fmla="*/ 16 w 89"/>
                  <a:gd name="T79" fmla="*/ 142 h 158"/>
                  <a:gd name="T80" fmla="*/ 19 w 89"/>
                  <a:gd name="T81" fmla="*/ 147 h 158"/>
                  <a:gd name="T82" fmla="*/ 25 w 89"/>
                  <a:gd name="T83" fmla="*/ 149 h 158"/>
                  <a:gd name="T84" fmla="*/ 31 w 89"/>
                  <a:gd name="T85" fmla="*/ 149 h 158"/>
                  <a:gd name="T86" fmla="*/ 32 w 89"/>
                  <a:gd name="T87" fmla="*/ 158 h 158"/>
                  <a:gd name="T88" fmla="*/ 36 w 89"/>
                  <a:gd name="T89" fmla="*/ 156 h 158"/>
                  <a:gd name="T90" fmla="*/ 45 w 89"/>
                  <a:gd name="T91" fmla="*/ 150 h 158"/>
                  <a:gd name="T92" fmla="*/ 50 w 89"/>
                  <a:gd name="T93" fmla="*/ 151 h 158"/>
                  <a:gd name="T94" fmla="*/ 53 w 89"/>
                  <a:gd name="T95" fmla="*/ 147 h 158"/>
                  <a:gd name="T96" fmla="*/ 57 w 89"/>
                  <a:gd name="T97" fmla="*/ 149 h 158"/>
                  <a:gd name="T98" fmla="*/ 62 w 89"/>
                  <a:gd name="T99" fmla="*/ 147 h 158"/>
                  <a:gd name="T100" fmla="*/ 66 w 89"/>
                  <a:gd name="T101" fmla="*/ 146 h 158"/>
                  <a:gd name="T102" fmla="*/ 70 w 89"/>
                  <a:gd name="T103" fmla="*/ 144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89" h="158">
                    <a:moveTo>
                      <a:pt x="76" y="139"/>
                    </a:moveTo>
                    <a:cubicBezTo>
                      <a:pt x="78" y="135"/>
                      <a:pt x="78" y="135"/>
                      <a:pt x="78" y="135"/>
                    </a:cubicBezTo>
                    <a:cubicBezTo>
                      <a:pt x="81" y="131"/>
                      <a:pt x="81" y="131"/>
                      <a:pt x="81" y="131"/>
                    </a:cubicBezTo>
                    <a:cubicBezTo>
                      <a:pt x="83" y="127"/>
                      <a:pt x="83" y="127"/>
                      <a:pt x="83" y="127"/>
                    </a:cubicBezTo>
                    <a:cubicBezTo>
                      <a:pt x="86" y="121"/>
                      <a:pt x="86" y="121"/>
                      <a:pt x="86" y="121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8" y="112"/>
                      <a:pt x="88" y="112"/>
                      <a:pt x="88" y="112"/>
                    </a:cubicBezTo>
                    <a:cubicBezTo>
                      <a:pt x="84" y="107"/>
                      <a:pt x="84" y="107"/>
                      <a:pt x="84" y="107"/>
                    </a:cubicBezTo>
                    <a:cubicBezTo>
                      <a:pt x="82" y="107"/>
                      <a:pt x="82" y="107"/>
                      <a:pt x="82" y="107"/>
                    </a:cubicBezTo>
                    <a:cubicBezTo>
                      <a:pt x="78" y="101"/>
                      <a:pt x="78" y="101"/>
                      <a:pt x="78" y="101"/>
                    </a:cubicBezTo>
                    <a:cubicBezTo>
                      <a:pt x="79" y="98"/>
                      <a:pt x="79" y="98"/>
                      <a:pt x="79" y="98"/>
                    </a:cubicBezTo>
                    <a:cubicBezTo>
                      <a:pt x="80" y="96"/>
                      <a:pt x="80" y="96"/>
                      <a:pt x="80" y="96"/>
                    </a:cubicBezTo>
                    <a:cubicBezTo>
                      <a:pt x="80" y="93"/>
                      <a:pt x="80" y="93"/>
                      <a:pt x="80" y="93"/>
                    </a:cubicBezTo>
                    <a:cubicBezTo>
                      <a:pt x="78" y="92"/>
                      <a:pt x="78" y="92"/>
                      <a:pt x="78" y="92"/>
                    </a:cubicBezTo>
                    <a:cubicBezTo>
                      <a:pt x="77" y="90"/>
                      <a:pt x="77" y="90"/>
                      <a:pt x="77" y="90"/>
                    </a:cubicBezTo>
                    <a:cubicBezTo>
                      <a:pt x="76" y="86"/>
                      <a:pt x="76" y="86"/>
                      <a:pt x="76" y="86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6" y="84"/>
                      <a:pt x="76" y="84"/>
                      <a:pt x="76" y="84"/>
                    </a:cubicBezTo>
                    <a:cubicBezTo>
                      <a:pt x="74" y="83"/>
                      <a:pt x="74" y="83"/>
                      <a:pt x="74" y="83"/>
                    </a:cubicBezTo>
                    <a:cubicBezTo>
                      <a:pt x="73" y="82"/>
                      <a:pt x="73" y="82"/>
                      <a:pt x="73" y="82"/>
                    </a:cubicBezTo>
                    <a:cubicBezTo>
                      <a:pt x="73" y="79"/>
                      <a:pt x="73" y="79"/>
                      <a:pt x="73" y="79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6"/>
                      <a:pt x="73" y="76"/>
                      <a:pt x="73" y="76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6" y="45"/>
                      <a:pt x="66" y="45"/>
                      <a:pt x="66" y="45"/>
                    </a:cubicBezTo>
                    <a:cubicBezTo>
                      <a:pt x="67" y="42"/>
                      <a:pt x="67" y="42"/>
                      <a:pt x="67" y="42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3" y="36"/>
                      <a:pt x="63" y="36"/>
                      <a:pt x="63" y="36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59" y="31"/>
                      <a:pt x="59" y="31"/>
                      <a:pt x="59" y="31"/>
                    </a:cubicBezTo>
                    <a:cubicBezTo>
                      <a:pt x="57" y="30"/>
                      <a:pt x="57" y="30"/>
                      <a:pt x="57" y="30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49" y="1"/>
                      <a:pt x="49" y="1"/>
                      <a:pt x="49" y="1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4"/>
                      <a:pt x="37" y="4"/>
                      <a:pt x="37" y="4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50"/>
                      <a:pt x="24" y="50"/>
                      <a:pt x="24" y="50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60"/>
                      <a:pt x="26" y="60"/>
                      <a:pt x="26" y="60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6" y="64"/>
                      <a:pt x="26" y="64"/>
                      <a:pt x="26" y="64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71"/>
                      <a:pt x="30" y="71"/>
                      <a:pt x="30" y="71"/>
                    </a:cubicBezTo>
                    <a:cubicBezTo>
                      <a:pt x="31" y="72"/>
                      <a:pt x="31" y="72"/>
                      <a:pt x="31" y="72"/>
                    </a:cubicBezTo>
                    <a:cubicBezTo>
                      <a:pt x="32" y="72"/>
                      <a:pt x="32" y="72"/>
                      <a:pt x="32" y="72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40" y="76"/>
                      <a:pt x="40" y="76"/>
                      <a:pt x="40" y="76"/>
                    </a:cubicBezTo>
                    <a:cubicBezTo>
                      <a:pt x="38" y="76"/>
                      <a:pt x="38" y="76"/>
                      <a:pt x="38" y="76"/>
                    </a:cubicBezTo>
                    <a:cubicBezTo>
                      <a:pt x="39" y="77"/>
                      <a:pt x="39" y="77"/>
                      <a:pt x="39" y="77"/>
                    </a:cubicBezTo>
                    <a:cubicBezTo>
                      <a:pt x="39" y="80"/>
                      <a:pt x="39" y="80"/>
                      <a:pt x="39" y="80"/>
                    </a:cubicBezTo>
                    <a:cubicBezTo>
                      <a:pt x="39" y="81"/>
                      <a:pt x="39" y="81"/>
                      <a:pt x="39" y="81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0" y="83"/>
                      <a:pt x="40" y="83"/>
                      <a:pt x="40" y="83"/>
                    </a:cubicBezTo>
                    <a:cubicBezTo>
                      <a:pt x="39" y="83"/>
                      <a:pt x="39" y="83"/>
                      <a:pt x="39" y="83"/>
                    </a:cubicBezTo>
                    <a:cubicBezTo>
                      <a:pt x="41" y="85"/>
                      <a:pt x="41" y="85"/>
                      <a:pt x="41" y="85"/>
                    </a:cubicBezTo>
                    <a:cubicBezTo>
                      <a:pt x="41" y="86"/>
                      <a:pt x="41" y="86"/>
                      <a:pt x="41" y="86"/>
                    </a:cubicBezTo>
                    <a:cubicBezTo>
                      <a:pt x="38" y="84"/>
                      <a:pt x="38" y="84"/>
                      <a:pt x="38" y="84"/>
                    </a:cubicBezTo>
                    <a:cubicBezTo>
                      <a:pt x="36" y="85"/>
                      <a:pt x="36" y="85"/>
                      <a:pt x="36" y="85"/>
                    </a:cubicBezTo>
                    <a:cubicBezTo>
                      <a:pt x="34" y="86"/>
                      <a:pt x="34" y="86"/>
                      <a:pt x="34" y="86"/>
                    </a:cubicBezTo>
                    <a:cubicBezTo>
                      <a:pt x="34" y="87"/>
                      <a:pt x="34" y="87"/>
                      <a:pt x="34" y="87"/>
                    </a:cubicBezTo>
                    <a:cubicBezTo>
                      <a:pt x="32" y="89"/>
                      <a:pt x="32" y="89"/>
                      <a:pt x="32" y="89"/>
                    </a:cubicBezTo>
                    <a:cubicBezTo>
                      <a:pt x="32" y="90"/>
                      <a:pt x="32" y="90"/>
                      <a:pt x="32" y="90"/>
                    </a:cubicBezTo>
                    <a:cubicBezTo>
                      <a:pt x="32" y="91"/>
                      <a:pt x="32" y="91"/>
                      <a:pt x="32" y="91"/>
                    </a:cubicBezTo>
                    <a:cubicBezTo>
                      <a:pt x="29" y="94"/>
                      <a:pt x="29" y="94"/>
                      <a:pt x="29" y="94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8" y="97"/>
                      <a:pt x="28" y="97"/>
                      <a:pt x="28" y="97"/>
                    </a:cubicBezTo>
                    <a:cubicBezTo>
                      <a:pt x="27" y="96"/>
                      <a:pt x="27" y="96"/>
                      <a:pt x="27" y="96"/>
                    </a:cubicBezTo>
                    <a:cubicBezTo>
                      <a:pt x="27" y="96"/>
                      <a:pt x="27" y="96"/>
                      <a:pt x="27" y="96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9"/>
                      <a:pt x="27" y="99"/>
                      <a:pt x="27" y="99"/>
                    </a:cubicBezTo>
                    <a:cubicBezTo>
                      <a:pt x="25" y="99"/>
                      <a:pt x="25" y="99"/>
                      <a:pt x="25" y="99"/>
                    </a:cubicBezTo>
                    <a:cubicBezTo>
                      <a:pt x="24" y="101"/>
                      <a:pt x="24" y="101"/>
                      <a:pt x="24" y="101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6" y="104"/>
                      <a:pt x="26" y="104"/>
                      <a:pt x="26" y="104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3" y="102"/>
                      <a:pt x="23" y="102"/>
                      <a:pt x="23" y="102"/>
                    </a:cubicBezTo>
                    <a:cubicBezTo>
                      <a:pt x="22" y="103"/>
                      <a:pt x="22" y="103"/>
                      <a:pt x="22" y="103"/>
                    </a:cubicBezTo>
                    <a:cubicBezTo>
                      <a:pt x="21" y="105"/>
                      <a:pt x="21" y="105"/>
                      <a:pt x="21" y="105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0" y="106"/>
                      <a:pt x="20" y="106"/>
                      <a:pt x="20" y="106"/>
                    </a:cubicBezTo>
                    <a:cubicBezTo>
                      <a:pt x="21" y="107"/>
                      <a:pt x="21" y="107"/>
                      <a:pt x="21" y="107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9"/>
                      <a:pt x="20" y="109"/>
                      <a:pt x="20" y="109"/>
                    </a:cubicBezTo>
                    <a:cubicBezTo>
                      <a:pt x="19" y="110"/>
                      <a:pt x="19" y="110"/>
                      <a:pt x="19" y="110"/>
                    </a:cubicBezTo>
                    <a:cubicBezTo>
                      <a:pt x="18" y="111"/>
                      <a:pt x="18" y="111"/>
                      <a:pt x="18" y="111"/>
                    </a:cubicBezTo>
                    <a:cubicBezTo>
                      <a:pt x="17" y="110"/>
                      <a:pt x="17" y="110"/>
                      <a:pt x="17" y="110"/>
                    </a:cubicBezTo>
                    <a:cubicBezTo>
                      <a:pt x="17" y="110"/>
                      <a:pt x="17" y="110"/>
                      <a:pt x="17" y="110"/>
                    </a:cubicBezTo>
                    <a:cubicBezTo>
                      <a:pt x="16" y="109"/>
                      <a:pt x="16" y="109"/>
                      <a:pt x="16" y="109"/>
                    </a:cubicBezTo>
                    <a:cubicBezTo>
                      <a:pt x="14" y="110"/>
                      <a:pt x="14" y="110"/>
                      <a:pt x="14" y="110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4" y="112"/>
                      <a:pt x="14" y="112"/>
                      <a:pt x="14" y="112"/>
                    </a:cubicBezTo>
                    <a:cubicBezTo>
                      <a:pt x="14" y="114"/>
                      <a:pt x="14" y="114"/>
                      <a:pt x="14" y="114"/>
                    </a:cubicBezTo>
                    <a:cubicBezTo>
                      <a:pt x="14" y="115"/>
                      <a:pt x="14" y="115"/>
                      <a:pt x="14" y="115"/>
                    </a:cubicBezTo>
                    <a:cubicBezTo>
                      <a:pt x="13" y="116"/>
                      <a:pt x="13" y="116"/>
                      <a:pt x="13" y="116"/>
                    </a:cubicBezTo>
                    <a:cubicBezTo>
                      <a:pt x="12" y="117"/>
                      <a:pt x="12" y="117"/>
                      <a:pt x="12" y="117"/>
                    </a:cubicBezTo>
                    <a:cubicBezTo>
                      <a:pt x="13" y="119"/>
                      <a:pt x="13" y="119"/>
                      <a:pt x="13" y="119"/>
                    </a:cubicBezTo>
                    <a:cubicBezTo>
                      <a:pt x="13" y="119"/>
                      <a:pt x="13" y="119"/>
                      <a:pt x="13" y="119"/>
                    </a:cubicBezTo>
                    <a:cubicBezTo>
                      <a:pt x="13" y="121"/>
                      <a:pt x="13" y="121"/>
                      <a:pt x="13" y="121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4" y="122"/>
                      <a:pt x="14" y="122"/>
                      <a:pt x="14" y="122"/>
                    </a:cubicBezTo>
                    <a:cubicBezTo>
                      <a:pt x="15" y="123"/>
                      <a:pt x="15" y="123"/>
                      <a:pt x="15" y="123"/>
                    </a:cubicBezTo>
                    <a:cubicBezTo>
                      <a:pt x="15" y="125"/>
                      <a:pt x="15" y="125"/>
                      <a:pt x="15" y="125"/>
                    </a:cubicBezTo>
                    <a:cubicBezTo>
                      <a:pt x="14" y="125"/>
                      <a:pt x="14" y="125"/>
                      <a:pt x="14" y="125"/>
                    </a:cubicBezTo>
                    <a:cubicBezTo>
                      <a:pt x="15" y="127"/>
                      <a:pt x="15" y="127"/>
                      <a:pt x="15" y="127"/>
                    </a:cubicBezTo>
                    <a:cubicBezTo>
                      <a:pt x="15" y="128"/>
                      <a:pt x="15" y="128"/>
                      <a:pt x="15" y="128"/>
                    </a:cubicBezTo>
                    <a:cubicBezTo>
                      <a:pt x="16" y="131"/>
                      <a:pt x="16" y="131"/>
                      <a:pt x="16" y="131"/>
                    </a:cubicBezTo>
                    <a:cubicBezTo>
                      <a:pt x="17" y="131"/>
                      <a:pt x="17" y="131"/>
                      <a:pt x="17" y="131"/>
                    </a:cubicBezTo>
                    <a:cubicBezTo>
                      <a:pt x="17" y="132"/>
                      <a:pt x="17" y="132"/>
                      <a:pt x="17" y="132"/>
                    </a:cubicBezTo>
                    <a:cubicBezTo>
                      <a:pt x="18" y="135"/>
                      <a:pt x="18" y="135"/>
                      <a:pt x="18" y="135"/>
                    </a:cubicBezTo>
                    <a:cubicBezTo>
                      <a:pt x="17" y="135"/>
                      <a:pt x="17" y="135"/>
                      <a:pt x="17" y="135"/>
                    </a:cubicBezTo>
                    <a:cubicBezTo>
                      <a:pt x="17" y="138"/>
                      <a:pt x="17" y="138"/>
                      <a:pt x="17" y="138"/>
                    </a:cubicBezTo>
                    <a:cubicBezTo>
                      <a:pt x="16" y="139"/>
                      <a:pt x="16" y="139"/>
                      <a:pt x="16" y="139"/>
                    </a:cubicBezTo>
                    <a:cubicBezTo>
                      <a:pt x="16" y="142"/>
                      <a:pt x="16" y="142"/>
                      <a:pt x="16" y="142"/>
                    </a:cubicBezTo>
                    <a:cubicBezTo>
                      <a:pt x="17" y="144"/>
                      <a:pt x="17" y="144"/>
                      <a:pt x="17" y="144"/>
                    </a:cubicBezTo>
                    <a:cubicBezTo>
                      <a:pt x="16" y="146"/>
                      <a:pt x="16" y="146"/>
                      <a:pt x="16" y="146"/>
                    </a:cubicBezTo>
                    <a:cubicBezTo>
                      <a:pt x="16" y="147"/>
                      <a:pt x="16" y="147"/>
                      <a:pt x="16" y="147"/>
                    </a:cubicBezTo>
                    <a:cubicBezTo>
                      <a:pt x="17" y="148"/>
                      <a:pt x="17" y="148"/>
                      <a:pt x="17" y="148"/>
                    </a:cubicBezTo>
                    <a:cubicBezTo>
                      <a:pt x="19" y="147"/>
                      <a:pt x="19" y="147"/>
                      <a:pt x="19" y="147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1" y="146"/>
                      <a:pt x="21" y="146"/>
                      <a:pt x="21" y="146"/>
                    </a:cubicBezTo>
                    <a:cubicBezTo>
                      <a:pt x="23" y="149"/>
                      <a:pt x="23" y="149"/>
                      <a:pt x="23" y="149"/>
                    </a:cubicBezTo>
                    <a:cubicBezTo>
                      <a:pt x="24" y="148"/>
                      <a:pt x="24" y="148"/>
                      <a:pt x="24" y="148"/>
                    </a:cubicBezTo>
                    <a:cubicBezTo>
                      <a:pt x="25" y="149"/>
                      <a:pt x="25" y="149"/>
                      <a:pt x="25" y="149"/>
                    </a:cubicBezTo>
                    <a:cubicBezTo>
                      <a:pt x="27" y="149"/>
                      <a:pt x="27" y="149"/>
                      <a:pt x="27" y="149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28" y="151"/>
                      <a:pt x="28" y="151"/>
                      <a:pt x="28" y="151"/>
                    </a:cubicBezTo>
                    <a:cubicBezTo>
                      <a:pt x="28" y="151"/>
                      <a:pt x="28" y="151"/>
                      <a:pt x="28" y="151"/>
                    </a:cubicBezTo>
                    <a:cubicBezTo>
                      <a:pt x="31" y="149"/>
                      <a:pt x="31" y="149"/>
                      <a:pt x="31" y="149"/>
                    </a:cubicBezTo>
                    <a:cubicBezTo>
                      <a:pt x="31" y="151"/>
                      <a:pt x="31" y="151"/>
                      <a:pt x="31" y="151"/>
                    </a:cubicBezTo>
                    <a:cubicBezTo>
                      <a:pt x="30" y="152"/>
                      <a:pt x="30" y="152"/>
                      <a:pt x="30" y="152"/>
                    </a:cubicBezTo>
                    <a:cubicBezTo>
                      <a:pt x="32" y="155"/>
                      <a:pt x="32" y="155"/>
                      <a:pt x="32" y="155"/>
                    </a:cubicBezTo>
                    <a:cubicBezTo>
                      <a:pt x="32" y="156"/>
                      <a:pt x="32" y="156"/>
                      <a:pt x="32" y="156"/>
                    </a:cubicBezTo>
                    <a:cubicBezTo>
                      <a:pt x="32" y="158"/>
                      <a:pt x="32" y="158"/>
                      <a:pt x="32" y="158"/>
                    </a:cubicBezTo>
                    <a:cubicBezTo>
                      <a:pt x="32" y="158"/>
                      <a:pt x="32" y="158"/>
                      <a:pt x="32" y="158"/>
                    </a:cubicBezTo>
                    <a:cubicBezTo>
                      <a:pt x="33" y="156"/>
                      <a:pt x="33" y="156"/>
                      <a:pt x="33" y="156"/>
                    </a:cubicBezTo>
                    <a:cubicBezTo>
                      <a:pt x="34" y="155"/>
                      <a:pt x="34" y="155"/>
                      <a:pt x="34" y="155"/>
                    </a:cubicBezTo>
                    <a:cubicBezTo>
                      <a:pt x="34" y="156"/>
                      <a:pt x="34" y="156"/>
                      <a:pt x="34" y="156"/>
                    </a:cubicBezTo>
                    <a:cubicBezTo>
                      <a:pt x="36" y="156"/>
                      <a:pt x="36" y="156"/>
                      <a:pt x="36" y="156"/>
                    </a:cubicBezTo>
                    <a:cubicBezTo>
                      <a:pt x="37" y="156"/>
                      <a:pt x="37" y="156"/>
                      <a:pt x="37" y="156"/>
                    </a:cubicBezTo>
                    <a:cubicBezTo>
                      <a:pt x="40" y="154"/>
                      <a:pt x="40" y="154"/>
                      <a:pt x="40" y="154"/>
                    </a:cubicBezTo>
                    <a:cubicBezTo>
                      <a:pt x="42" y="154"/>
                      <a:pt x="42" y="154"/>
                      <a:pt x="42" y="154"/>
                    </a:cubicBezTo>
                    <a:cubicBezTo>
                      <a:pt x="45" y="151"/>
                      <a:pt x="45" y="151"/>
                      <a:pt x="45" y="151"/>
                    </a:cubicBezTo>
                    <a:cubicBezTo>
                      <a:pt x="45" y="150"/>
                      <a:pt x="45" y="150"/>
                      <a:pt x="45" y="150"/>
                    </a:cubicBezTo>
                    <a:cubicBezTo>
                      <a:pt x="48" y="151"/>
                      <a:pt x="48" y="151"/>
                      <a:pt x="48" y="151"/>
                    </a:cubicBezTo>
                    <a:cubicBezTo>
                      <a:pt x="49" y="151"/>
                      <a:pt x="49" y="151"/>
                      <a:pt x="49" y="151"/>
                    </a:cubicBezTo>
                    <a:cubicBezTo>
                      <a:pt x="51" y="149"/>
                      <a:pt x="51" y="149"/>
                      <a:pt x="51" y="149"/>
                    </a:cubicBezTo>
                    <a:cubicBezTo>
                      <a:pt x="51" y="149"/>
                      <a:pt x="51" y="149"/>
                      <a:pt x="51" y="149"/>
                    </a:cubicBezTo>
                    <a:cubicBezTo>
                      <a:pt x="50" y="151"/>
                      <a:pt x="50" y="151"/>
                      <a:pt x="50" y="151"/>
                    </a:cubicBezTo>
                    <a:cubicBezTo>
                      <a:pt x="51" y="151"/>
                      <a:pt x="51" y="151"/>
                      <a:pt x="51" y="151"/>
                    </a:cubicBezTo>
                    <a:cubicBezTo>
                      <a:pt x="52" y="149"/>
                      <a:pt x="52" y="149"/>
                      <a:pt x="52" y="149"/>
                    </a:cubicBezTo>
                    <a:cubicBezTo>
                      <a:pt x="53" y="149"/>
                      <a:pt x="53" y="149"/>
                      <a:pt x="53" y="149"/>
                    </a:cubicBezTo>
                    <a:cubicBezTo>
                      <a:pt x="52" y="147"/>
                      <a:pt x="52" y="147"/>
                      <a:pt x="52" y="147"/>
                    </a:cubicBezTo>
                    <a:cubicBezTo>
                      <a:pt x="53" y="147"/>
                      <a:pt x="53" y="147"/>
                      <a:pt x="53" y="147"/>
                    </a:cubicBezTo>
                    <a:cubicBezTo>
                      <a:pt x="54" y="148"/>
                      <a:pt x="54" y="148"/>
                      <a:pt x="54" y="148"/>
                    </a:cubicBezTo>
                    <a:cubicBezTo>
                      <a:pt x="55" y="149"/>
                      <a:pt x="55" y="149"/>
                      <a:pt x="55" y="149"/>
                    </a:cubicBezTo>
                    <a:cubicBezTo>
                      <a:pt x="55" y="147"/>
                      <a:pt x="55" y="147"/>
                      <a:pt x="55" y="147"/>
                    </a:cubicBezTo>
                    <a:cubicBezTo>
                      <a:pt x="56" y="149"/>
                      <a:pt x="56" y="149"/>
                      <a:pt x="56" y="149"/>
                    </a:cubicBezTo>
                    <a:cubicBezTo>
                      <a:pt x="57" y="149"/>
                      <a:pt x="57" y="149"/>
                      <a:pt x="57" y="149"/>
                    </a:cubicBezTo>
                    <a:cubicBezTo>
                      <a:pt x="57" y="148"/>
                      <a:pt x="57" y="148"/>
                      <a:pt x="57" y="148"/>
                    </a:cubicBezTo>
                    <a:cubicBezTo>
                      <a:pt x="58" y="148"/>
                      <a:pt x="58" y="148"/>
                      <a:pt x="58" y="148"/>
                    </a:cubicBezTo>
                    <a:cubicBezTo>
                      <a:pt x="59" y="149"/>
                      <a:pt x="59" y="149"/>
                      <a:pt x="59" y="149"/>
                    </a:cubicBezTo>
                    <a:cubicBezTo>
                      <a:pt x="60" y="148"/>
                      <a:pt x="60" y="148"/>
                      <a:pt x="60" y="148"/>
                    </a:cubicBezTo>
                    <a:cubicBezTo>
                      <a:pt x="62" y="147"/>
                      <a:pt x="62" y="147"/>
                      <a:pt x="62" y="147"/>
                    </a:cubicBezTo>
                    <a:cubicBezTo>
                      <a:pt x="63" y="149"/>
                      <a:pt x="63" y="149"/>
                      <a:pt x="63" y="149"/>
                    </a:cubicBezTo>
                    <a:cubicBezTo>
                      <a:pt x="66" y="148"/>
                      <a:pt x="66" y="148"/>
                      <a:pt x="66" y="148"/>
                    </a:cubicBezTo>
                    <a:cubicBezTo>
                      <a:pt x="66" y="147"/>
                      <a:pt x="66" y="147"/>
                      <a:pt x="66" y="147"/>
                    </a:cubicBezTo>
                    <a:cubicBezTo>
                      <a:pt x="65" y="146"/>
                      <a:pt x="65" y="146"/>
                      <a:pt x="65" y="146"/>
                    </a:cubicBezTo>
                    <a:cubicBezTo>
                      <a:pt x="66" y="146"/>
                      <a:pt x="66" y="146"/>
                      <a:pt x="66" y="146"/>
                    </a:cubicBezTo>
                    <a:cubicBezTo>
                      <a:pt x="67" y="146"/>
                      <a:pt x="67" y="146"/>
                      <a:pt x="67" y="146"/>
                    </a:cubicBezTo>
                    <a:cubicBezTo>
                      <a:pt x="68" y="147"/>
                      <a:pt x="68" y="147"/>
                      <a:pt x="68" y="147"/>
                    </a:cubicBezTo>
                    <a:cubicBezTo>
                      <a:pt x="69" y="148"/>
                      <a:pt x="69" y="148"/>
                      <a:pt x="69" y="148"/>
                    </a:cubicBezTo>
                    <a:cubicBezTo>
                      <a:pt x="69" y="148"/>
                      <a:pt x="70" y="147"/>
                      <a:pt x="70" y="146"/>
                    </a:cubicBezTo>
                    <a:cubicBezTo>
                      <a:pt x="70" y="144"/>
                      <a:pt x="70" y="144"/>
                      <a:pt x="70" y="144"/>
                    </a:cubicBezTo>
                    <a:cubicBezTo>
                      <a:pt x="74" y="140"/>
                      <a:pt x="74" y="140"/>
                      <a:pt x="74" y="140"/>
                    </a:cubicBezTo>
                    <a:lnTo>
                      <a:pt x="76" y="13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2" name="Freeform 119"/>
              <p:cNvSpPr>
                <a:spLocks/>
              </p:cNvSpPr>
              <p:nvPr/>
            </p:nvSpPr>
            <p:spPr bwMode="auto">
              <a:xfrm>
                <a:off x="6978" y="1947"/>
                <a:ext cx="18" cy="15"/>
              </a:xfrm>
              <a:custGeom>
                <a:avLst/>
                <a:gdLst>
                  <a:gd name="T0" fmla="*/ 18 w 18"/>
                  <a:gd name="T1" fmla="*/ 5 h 15"/>
                  <a:gd name="T2" fmla="*/ 9 w 18"/>
                  <a:gd name="T3" fmla="*/ 0 h 15"/>
                  <a:gd name="T4" fmla="*/ 0 w 18"/>
                  <a:gd name="T5" fmla="*/ 5 h 15"/>
                  <a:gd name="T6" fmla="*/ 5 w 18"/>
                  <a:gd name="T7" fmla="*/ 15 h 15"/>
                  <a:gd name="T8" fmla="*/ 13 w 18"/>
                  <a:gd name="T9" fmla="*/ 15 h 15"/>
                  <a:gd name="T10" fmla="*/ 13 w 18"/>
                  <a:gd name="T11" fmla="*/ 10 h 15"/>
                  <a:gd name="T12" fmla="*/ 9 w 18"/>
                  <a:gd name="T13" fmla="*/ 5 h 15"/>
                  <a:gd name="T14" fmla="*/ 18 w 18"/>
                  <a:gd name="T15" fmla="*/ 5 h 15"/>
                  <a:gd name="T16" fmla="*/ 18 w 18"/>
                  <a:gd name="T1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5">
                    <a:moveTo>
                      <a:pt x="18" y="5"/>
                    </a:moveTo>
                    <a:lnTo>
                      <a:pt x="9" y="0"/>
                    </a:lnTo>
                    <a:lnTo>
                      <a:pt x="0" y="5"/>
                    </a:lnTo>
                    <a:lnTo>
                      <a:pt x="5" y="15"/>
                    </a:lnTo>
                    <a:lnTo>
                      <a:pt x="13" y="15"/>
                    </a:lnTo>
                    <a:lnTo>
                      <a:pt x="13" y="10"/>
                    </a:lnTo>
                    <a:lnTo>
                      <a:pt x="9" y="5"/>
                    </a:lnTo>
                    <a:lnTo>
                      <a:pt x="18" y="5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3" name="Freeform 120"/>
              <p:cNvSpPr>
                <a:spLocks/>
              </p:cNvSpPr>
              <p:nvPr/>
            </p:nvSpPr>
            <p:spPr bwMode="auto">
              <a:xfrm>
                <a:off x="6875" y="2085"/>
                <a:ext cx="13" cy="15"/>
              </a:xfrm>
              <a:custGeom>
                <a:avLst/>
                <a:gdLst>
                  <a:gd name="T0" fmla="*/ 0 w 13"/>
                  <a:gd name="T1" fmla="*/ 10 h 15"/>
                  <a:gd name="T2" fmla="*/ 4 w 13"/>
                  <a:gd name="T3" fmla="*/ 15 h 15"/>
                  <a:gd name="T4" fmla="*/ 13 w 13"/>
                  <a:gd name="T5" fmla="*/ 10 h 15"/>
                  <a:gd name="T6" fmla="*/ 13 w 13"/>
                  <a:gd name="T7" fmla="*/ 5 h 15"/>
                  <a:gd name="T8" fmla="*/ 9 w 13"/>
                  <a:gd name="T9" fmla="*/ 5 h 15"/>
                  <a:gd name="T10" fmla="*/ 4 w 13"/>
                  <a:gd name="T11" fmla="*/ 0 h 15"/>
                  <a:gd name="T12" fmla="*/ 0 w 13"/>
                  <a:gd name="T13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5">
                    <a:moveTo>
                      <a:pt x="0" y="10"/>
                    </a:moveTo>
                    <a:lnTo>
                      <a:pt x="4" y="15"/>
                    </a:lnTo>
                    <a:lnTo>
                      <a:pt x="13" y="10"/>
                    </a:lnTo>
                    <a:lnTo>
                      <a:pt x="13" y="5"/>
                    </a:lnTo>
                    <a:lnTo>
                      <a:pt x="9" y="5"/>
                    </a:lnTo>
                    <a:lnTo>
                      <a:pt x="4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4" name="Freeform 121"/>
              <p:cNvSpPr>
                <a:spLocks/>
              </p:cNvSpPr>
              <p:nvPr/>
            </p:nvSpPr>
            <p:spPr bwMode="auto">
              <a:xfrm>
                <a:off x="6933" y="2417"/>
                <a:ext cx="50" cy="55"/>
              </a:xfrm>
              <a:custGeom>
                <a:avLst/>
                <a:gdLst>
                  <a:gd name="T0" fmla="*/ 27 w 50"/>
                  <a:gd name="T1" fmla="*/ 5 h 55"/>
                  <a:gd name="T2" fmla="*/ 23 w 50"/>
                  <a:gd name="T3" fmla="*/ 0 h 55"/>
                  <a:gd name="T4" fmla="*/ 18 w 50"/>
                  <a:gd name="T5" fmla="*/ 5 h 55"/>
                  <a:gd name="T6" fmla="*/ 14 w 50"/>
                  <a:gd name="T7" fmla="*/ 5 h 55"/>
                  <a:gd name="T8" fmla="*/ 14 w 50"/>
                  <a:gd name="T9" fmla="*/ 10 h 55"/>
                  <a:gd name="T10" fmla="*/ 9 w 50"/>
                  <a:gd name="T11" fmla="*/ 10 h 55"/>
                  <a:gd name="T12" fmla="*/ 5 w 50"/>
                  <a:gd name="T13" fmla="*/ 5 h 55"/>
                  <a:gd name="T14" fmla="*/ 5 w 50"/>
                  <a:gd name="T15" fmla="*/ 10 h 55"/>
                  <a:gd name="T16" fmla="*/ 0 w 50"/>
                  <a:gd name="T17" fmla="*/ 10 h 55"/>
                  <a:gd name="T18" fmla="*/ 9 w 50"/>
                  <a:gd name="T19" fmla="*/ 15 h 55"/>
                  <a:gd name="T20" fmla="*/ 9 w 50"/>
                  <a:gd name="T21" fmla="*/ 20 h 55"/>
                  <a:gd name="T22" fmla="*/ 5 w 50"/>
                  <a:gd name="T23" fmla="*/ 20 h 55"/>
                  <a:gd name="T24" fmla="*/ 5 w 50"/>
                  <a:gd name="T25" fmla="*/ 25 h 55"/>
                  <a:gd name="T26" fmla="*/ 9 w 50"/>
                  <a:gd name="T27" fmla="*/ 30 h 55"/>
                  <a:gd name="T28" fmla="*/ 14 w 50"/>
                  <a:gd name="T29" fmla="*/ 35 h 55"/>
                  <a:gd name="T30" fmla="*/ 14 w 50"/>
                  <a:gd name="T31" fmla="*/ 40 h 55"/>
                  <a:gd name="T32" fmla="*/ 9 w 50"/>
                  <a:gd name="T33" fmla="*/ 40 h 55"/>
                  <a:gd name="T34" fmla="*/ 9 w 50"/>
                  <a:gd name="T35" fmla="*/ 50 h 55"/>
                  <a:gd name="T36" fmla="*/ 9 w 50"/>
                  <a:gd name="T37" fmla="*/ 55 h 55"/>
                  <a:gd name="T38" fmla="*/ 18 w 50"/>
                  <a:gd name="T39" fmla="*/ 45 h 55"/>
                  <a:gd name="T40" fmla="*/ 18 w 50"/>
                  <a:gd name="T41" fmla="*/ 45 h 55"/>
                  <a:gd name="T42" fmla="*/ 23 w 50"/>
                  <a:gd name="T43" fmla="*/ 30 h 55"/>
                  <a:gd name="T44" fmla="*/ 32 w 50"/>
                  <a:gd name="T45" fmla="*/ 30 h 55"/>
                  <a:gd name="T46" fmla="*/ 36 w 50"/>
                  <a:gd name="T47" fmla="*/ 20 h 55"/>
                  <a:gd name="T48" fmla="*/ 41 w 50"/>
                  <a:gd name="T49" fmla="*/ 15 h 55"/>
                  <a:gd name="T50" fmla="*/ 45 w 50"/>
                  <a:gd name="T51" fmla="*/ 15 h 55"/>
                  <a:gd name="T52" fmla="*/ 50 w 50"/>
                  <a:gd name="T53" fmla="*/ 15 h 55"/>
                  <a:gd name="T54" fmla="*/ 45 w 50"/>
                  <a:gd name="T55" fmla="*/ 10 h 55"/>
                  <a:gd name="T56" fmla="*/ 45 w 50"/>
                  <a:gd name="T57" fmla="*/ 10 h 55"/>
                  <a:gd name="T58" fmla="*/ 36 w 50"/>
                  <a:gd name="T59" fmla="*/ 5 h 55"/>
                  <a:gd name="T60" fmla="*/ 27 w 50"/>
                  <a:gd name="T61" fmla="*/ 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0" h="55">
                    <a:moveTo>
                      <a:pt x="27" y="5"/>
                    </a:moveTo>
                    <a:lnTo>
                      <a:pt x="23" y="0"/>
                    </a:lnTo>
                    <a:lnTo>
                      <a:pt x="18" y="5"/>
                    </a:lnTo>
                    <a:lnTo>
                      <a:pt x="14" y="5"/>
                    </a:lnTo>
                    <a:lnTo>
                      <a:pt x="14" y="10"/>
                    </a:lnTo>
                    <a:lnTo>
                      <a:pt x="9" y="10"/>
                    </a:lnTo>
                    <a:lnTo>
                      <a:pt x="5" y="5"/>
                    </a:lnTo>
                    <a:lnTo>
                      <a:pt x="5" y="10"/>
                    </a:lnTo>
                    <a:lnTo>
                      <a:pt x="0" y="10"/>
                    </a:lnTo>
                    <a:lnTo>
                      <a:pt x="9" y="15"/>
                    </a:lnTo>
                    <a:lnTo>
                      <a:pt x="9" y="20"/>
                    </a:lnTo>
                    <a:lnTo>
                      <a:pt x="5" y="20"/>
                    </a:lnTo>
                    <a:lnTo>
                      <a:pt x="5" y="25"/>
                    </a:lnTo>
                    <a:lnTo>
                      <a:pt x="9" y="30"/>
                    </a:lnTo>
                    <a:lnTo>
                      <a:pt x="14" y="35"/>
                    </a:lnTo>
                    <a:lnTo>
                      <a:pt x="14" y="40"/>
                    </a:lnTo>
                    <a:lnTo>
                      <a:pt x="9" y="40"/>
                    </a:lnTo>
                    <a:lnTo>
                      <a:pt x="9" y="50"/>
                    </a:lnTo>
                    <a:lnTo>
                      <a:pt x="9" y="55"/>
                    </a:lnTo>
                    <a:lnTo>
                      <a:pt x="18" y="45"/>
                    </a:lnTo>
                    <a:lnTo>
                      <a:pt x="18" y="45"/>
                    </a:lnTo>
                    <a:lnTo>
                      <a:pt x="23" y="30"/>
                    </a:lnTo>
                    <a:lnTo>
                      <a:pt x="32" y="30"/>
                    </a:lnTo>
                    <a:lnTo>
                      <a:pt x="36" y="20"/>
                    </a:lnTo>
                    <a:lnTo>
                      <a:pt x="41" y="15"/>
                    </a:lnTo>
                    <a:lnTo>
                      <a:pt x="45" y="15"/>
                    </a:lnTo>
                    <a:lnTo>
                      <a:pt x="50" y="15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36" y="5"/>
                    </a:lnTo>
                    <a:lnTo>
                      <a:pt x="27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5" name="Freeform 122"/>
              <p:cNvSpPr>
                <a:spLocks/>
              </p:cNvSpPr>
              <p:nvPr/>
            </p:nvSpPr>
            <p:spPr bwMode="auto">
              <a:xfrm>
                <a:off x="6987" y="2338"/>
                <a:ext cx="157" cy="158"/>
              </a:xfrm>
              <a:custGeom>
                <a:avLst/>
                <a:gdLst>
                  <a:gd name="T0" fmla="*/ 63 w 157"/>
                  <a:gd name="T1" fmla="*/ 119 h 158"/>
                  <a:gd name="T2" fmla="*/ 76 w 157"/>
                  <a:gd name="T3" fmla="*/ 124 h 158"/>
                  <a:gd name="T4" fmla="*/ 85 w 157"/>
                  <a:gd name="T5" fmla="*/ 124 h 158"/>
                  <a:gd name="T6" fmla="*/ 94 w 157"/>
                  <a:gd name="T7" fmla="*/ 129 h 158"/>
                  <a:gd name="T8" fmla="*/ 108 w 157"/>
                  <a:gd name="T9" fmla="*/ 148 h 158"/>
                  <a:gd name="T10" fmla="*/ 121 w 157"/>
                  <a:gd name="T11" fmla="*/ 158 h 158"/>
                  <a:gd name="T12" fmla="*/ 148 w 157"/>
                  <a:gd name="T13" fmla="*/ 153 h 158"/>
                  <a:gd name="T14" fmla="*/ 152 w 157"/>
                  <a:gd name="T15" fmla="*/ 139 h 158"/>
                  <a:gd name="T16" fmla="*/ 157 w 157"/>
                  <a:gd name="T17" fmla="*/ 124 h 158"/>
                  <a:gd name="T18" fmla="*/ 143 w 157"/>
                  <a:gd name="T19" fmla="*/ 54 h 158"/>
                  <a:gd name="T20" fmla="*/ 152 w 157"/>
                  <a:gd name="T21" fmla="*/ 40 h 158"/>
                  <a:gd name="T22" fmla="*/ 157 w 157"/>
                  <a:gd name="T23" fmla="*/ 25 h 158"/>
                  <a:gd name="T24" fmla="*/ 152 w 157"/>
                  <a:gd name="T25" fmla="*/ 20 h 158"/>
                  <a:gd name="T26" fmla="*/ 121 w 157"/>
                  <a:gd name="T27" fmla="*/ 20 h 158"/>
                  <a:gd name="T28" fmla="*/ 94 w 157"/>
                  <a:gd name="T29" fmla="*/ 10 h 158"/>
                  <a:gd name="T30" fmla="*/ 76 w 157"/>
                  <a:gd name="T31" fmla="*/ 10 h 158"/>
                  <a:gd name="T32" fmla="*/ 67 w 157"/>
                  <a:gd name="T33" fmla="*/ 5 h 158"/>
                  <a:gd name="T34" fmla="*/ 63 w 157"/>
                  <a:gd name="T35" fmla="*/ 10 h 158"/>
                  <a:gd name="T36" fmla="*/ 63 w 157"/>
                  <a:gd name="T37" fmla="*/ 20 h 158"/>
                  <a:gd name="T38" fmla="*/ 45 w 157"/>
                  <a:gd name="T39" fmla="*/ 15 h 158"/>
                  <a:gd name="T40" fmla="*/ 40 w 157"/>
                  <a:gd name="T41" fmla="*/ 20 h 158"/>
                  <a:gd name="T42" fmla="*/ 22 w 157"/>
                  <a:gd name="T43" fmla="*/ 20 h 158"/>
                  <a:gd name="T44" fmla="*/ 18 w 157"/>
                  <a:gd name="T45" fmla="*/ 30 h 158"/>
                  <a:gd name="T46" fmla="*/ 0 w 157"/>
                  <a:gd name="T47" fmla="*/ 44 h 158"/>
                  <a:gd name="T48" fmla="*/ 4 w 157"/>
                  <a:gd name="T49" fmla="*/ 69 h 158"/>
                  <a:gd name="T50" fmla="*/ 18 w 157"/>
                  <a:gd name="T51" fmla="*/ 69 h 158"/>
                  <a:gd name="T52" fmla="*/ 4 w 157"/>
                  <a:gd name="T53" fmla="*/ 74 h 158"/>
                  <a:gd name="T54" fmla="*/ 13 w 157"/>
                  <a:gd name="T55" fmla="*/ 99 h 158"/>
                  <a:gd name="T56" fmla="*/ 27 w 157"/>
                  <a:gd name="T57" fmla="*/ 109 h 158"/>
                  <a:gd name="T58" fmla="*/ 36 w 157"/>
                  <a:gd name="T59" fmla="*/ 94 h 158"/>
                  <a:gd name="T60" fmla="*/ 36 w 157"/>
                  <a:gd name="T61" fmla="*/ 124 h 158"/>
                  <a:gd name="T62" fmla="*/ 40 w 157"/>
                  <a:gd name="T63" fmla="*/ 129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57" h="158">
                    <a:moveTo>
                      <a:pt x="54" y="119"/>
                    </a:moveTo>
                    <a:lnTo>
                      <a:pt x="63" y="119"/>
                    </a:lnTo>
                    <a:lnTo>
                      <a:pt x="72" y="124"/>
                    </a:lnTo>
                    <a:lnTo>
                      <a:pt x="76" y="124"/>
                    </a:lnTo>
                    <a:lnTo>
                      <a:pt x="81" y="119"/>
                    </a:lnTo>
                    <a:lnTo>
                      <a:pt x="85" y="124"/>
                    </a:lnTo>
                    <a:lnTo>
                      <a:pt x="85" y="129"/>
                    </a:lnTo>
                    <a:lnTo>
                      <a:pt x="94" y="129"/>
                    </a:lnTo>
                    <a:lnTo>
                      <a:pt x="103" y="139"/>
                    </a:lnTo>
                    <a:lnTo>
                      <a:pt x="108" y="148"/>
                    </a:lnTo>
                    <a:lnTo>
                      <a:pt x="117" y="148"/>
                    </a:lnTo>
                    <a:lnTo>
                      <a:pt x="121" y="158"/>
                    </a:lnTo>
                    <a:lnTo>
                      <a:pt x="135" y="153"/>
                    </a:lnTo>
                    <a:lnTo>
                      <a:pt x="148" y="153"/>
                    </a:lnTo>
                    <a:lnTo>
                      <a:pt x="152" y="143"/>
                    </a:lnTo>
                    <a:lnTo>
                      <a:pt x="152" y="139"/>
                    </a:lnTo>
                    <a:lnTo>
                      <a:pt x="157" y="134"/>
                    </a:lnTo>
                    <a:lnTo>
                      <a:pt x="157" y="124"/>
                    </a:lnTo>
                    <a:lnTo>
                      <a:pt x="139" y="84"/>
                    </a:lnTo>
                    <a:lnTo>
                      <a:pt x="143" y="54"/>
                    </a:lnTo>
                    <a:lnTo>
                      <a:pt x="148" y="49"/>
                    </a:lnTo>
                    <a:lnTo>
                      <a:pt x="152" y="40"/>
                    </a:lnTo>
                    <a:lnTo>
                      <a:pt x="157" y="30"/>
                    </a:lnTo>
                    <a:lnTo>
                      <a:pt x="157" y="25"/>
                    </a:lnTo>
                    <a:lnTo>
                      <a:pt x="157" y="25"/>
                    </a:lnTo>
                    <a:lnTo>
                      <a:pt x="152" y="20"/>
                    </a:lnTo>
                    <a:lnTo>
                      <a:pt x="152" y="20"/>
                    </a:lnTo>
                    <a:lnTo>
                      <a:pt x="121" y="20"/>
                    </a:lnTo>
                    <a:lnTo>
                      <a:pt x="108" y="10"/>
                    </a:lnTo>
                    <a:lnTo>
                      <a:pt x="94" y="10"/>
                    </a:lnTo>
                    <a:lnTo>
                      <a:pt x="85" y="5"/>
                    </a:lnTo>
                    <a:lnTo>
                      <a:pt x="76" y="10"/>
                    </a:lnTo>
                    <a:lnTo>
                      <a:pt x="72" y="0"/>
                    </a:lnTo>
                    <a:lnTo>
                      <a:pt x="67" y="5"/>
                    </a:lnTo>
                    <a:lnTo>
                      <a:pt x="63" y="5"/>
                    </a:lnTo>
                    <a:lnTo>
                      <a:pt x="63" y="10"/>
                    </a:lnTo>
                    <a:lnTo>
                      <a:pt x="67" y="15"/>
                    </a:lnTo>
                    <a:lnTo>
                      <a:pt x="63" y="20"/>
                    </a:lnTo>
                    <a:lnTo>
                      <a:pt x="58" y="15"/>
                    </a:lnTo>
                    <a:lnTo>
                      <a:pt x="45" y="15"/>
                    </a:lnTo>
                    <a:lnTo>
                      <a:pt x="40" y="10"/>
                    </a:lnTo>
                    <a:lnTo>
                      <a:pt x="40" y="20"/>
                    </a:lnTo>
                    <a:lnTo>
                      <a:pt x="31" y="20"/>
                    </a:lnTo>
                    <a:lnTo>
                      <a:pt x="22" y="20"/>
                    </a:lnTo>
                    <a:lnTo>
                      <a:pt x="22" y="30"/>
                    </a:lnTo>
                    <a:lnTo>
                      <a:pt x="18" y="30"/>
                    </a:lnTo>
                    <a:lnTo>
                      <a:pt x="4" y="35"/>
                    </a:lnTo>
                    <a:lnTo>
                      <a:pt x="0" y="44"/>
                    </a:lnTo>
                    <a:lnTo>
                      <a:pt x="0" y="69"/>
                    </a:lnTo>
                    <a:lnTo>
                      <a:pt x="4" y="69"/>
                    </a:lnTo>
                    <a:lnTo>
                      <a:pt x="9" y="69"/>
                    </a:lnTo>
                    <a:lnTo>
                      <a:pt x="18" y="69"/>
                    </a:lnTo>
                    <a:lnTo>
                      <a:pt x="13" y="74"/>
                    </a:lnTo>
                    <a:lnTo>
                      <a:pt x="4" y="74"/>
                    </a:lnTo>
                    <a:lnTo>
                      <a:pt x="9" y="89"/>
                    </a:lnTo>
                    <a:lnTo>
                      <a:pt x="13" y="99"/>
                    </a:lnTo>
                    <a:lnTo>
                      <a:pt x="27" y="109"/>
                    </a:lnTo>
                    <a:lnTo>
                      <a:pt x="27" y="109"/>
                    </a:lnTo>
                    <a:lnTo>
                      <a:pt x="31" y="104"/>
                    </a:lnTo>
                    <a:lnTo>
                      <a:pt x="36" y="94"/>
                    </a:lnTo>
                    <a:lnTo>
                      <a:pt x="40" y="99"/>
                    </a:lnTo>
                    <a:lnTo>
                      <a:pt x="36" y="124"/>
                    </a:lnTo>
                    <a:lnTo>
                      <a:pt x="36" y="129"/>
                    </a:lnTo>
                    <a:lnTo>
                      <a:pt x="40" y="129"/>
                    </a:lnTo>
                    <a:lnTo>
                      <a:pt x="54" y="11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6" name="Freeform 123"/>
              <p:cNvSpPr>
                <a:spLocks/>
              </p:cNvSpPr>
              <p:nvPr/>
            </p:nvSpPr>
            <p:spPr bwMode="auto">
              <a:xfrm>
                <a:off x="6974" y="2392"/>
                <a:ext cx="9" cy="5"/>
              </a:xfrm>
              <a:custGeom>
                <a:avLst/>
                <a:gdLst>
                  <a:gd name="T0" fmla="*/ 9 w 9"/>
                  <a:gd name="T1" fmla="*/ 0 h 5"/>
                  <a:gd name="T2" fmla="*/ 0 w 9"/>
                  <a:gd name="T3" fmla="*/ 0 h 5"/>
                  <a:gd name="T4" fmla="*/ 4 w 9"/>
                  <a:gd name="T5" fmla="*/ 5 h 5"/>
                  <a:gd name="T6" fmla="*/ 9 w 9"/>
                  <a:gd name="T7" fmla="*/ 5 h 5"/>
                  <a:gd name="T8" fmla="*/ 9 w 9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9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7" name="Freeform 124"/>
              <p:cNvSpPr>
                <a:spLocks/>
              </p:cNvSpPr>
              <p:nvPr/>
            </p:nvSpPr>
            <p:spPr bwMode="auto">
              <a:xfrm>
                <a:off x="6938" y="2392"/>
                <a:ext cx="36" cy="20"/>
              </a:xfrm>
              <a:custGeom>
                <a:avLst/>
                <a:gdLst>
                  <a:gd name="T0" fmla="*/ 4 w 36"/>
                  <a:gd name="T1" fmla="*/ 15 h 20"/>
                  <a:gd name="T2" fmla="*/ 13 w 36"/>
                  <a:gd name="T3" fmla="*/ 10 h 20"/>
                  <a:gd name="T4" fmla="*/ 18 w 36"/>
                  <a:gd name="T5" fmla="*/ 10 h 20"/>
                  <a:gd name="T6" fmla="*/ 22 w 36"/>
                  <a:gd name="T7" fmla="*/ 20 h 20"/>
                  <a:gd name="T8" fmla="*/ 27 w 36"/>
                  <a:gd name="T9" fmla="*/ 15 h 20"/>
                  <a:gd name="T10" fmla="*/ 31 w 36"/>
                  <a:gd name="T11" fmla="*/ 10 h 20"/>
                  <a:gd name="T12" fmla="*/ 36 w 36"/>
                  <a:gd name="T13" fmla="*/ 10 h 20"/>
                  <a:gd name="T14" fmla="*/ 36 w 36"/>
                  <a:gd name="T15" fmla="*/ 5 h 20"/>
                  <a:gd name="T16" fmla="*/ 27 w 36"/>
                  <a:gd name="T17" fmla="*/ 5 h 20"/>
                  <a:gd name="T18" fmla="*/ 22 w 36"/>
                  <a:gd name="T19" fmla="*/ 0 h 20"/>
                  <a:gd name="T20" fmla="*/ 18 w 36"/>
                  <a:gd name="T21" fmla="*/ 0 h 20"/>
                  <a:gd name="T22" fmla="*/ 18 w 36"/>
                  <a:gd name="T23" fmla="*/ 0 h 20"/>
                  <a:gd name="T24" fmla="*/ 13 w 36"/>
                  <a:gd name="T25" fmla="*/ 5 h 20"/>
                  <a:gd name="T26" fmla="*/ 0 w 36"/>
                  <a:gd name="T27" fmla="*/ 15 h 20"/>
                  <a:gd name="T28" fmla="*/ 4 w 36"/>
                  <a:gd name="T29" fmla="*/ 15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20">
                    <a:moveTo>
                      <a:pt x="4" y="15"/>
                    </a:moveTo>
                    <a:lnTo>
                      <a:pt x="13" y="10"/>
                    </a:lnTo>
                    <a:lnTo>
                      <a:pt x="18" y="10"/>
                    </a:lnTo>
                    <a:lnTo>
                      <a:pt x="22" y="20"/>
                    </a:lnTo>
                    <a:lnTo>
                      <a:pt x="27" y="15"/>
                    </a:lnTo>
                    <a:lnTo>
                      <a:pt x="31" y="10"/>
                    </a:lnTo>
                    <a:lnTo>
                      <a:pt x="36" y="10"/>
                    </a:lnTo>
                    <a:lnTo>
                      <a:pt x="36" y="5"/>
                    </a:lnTo>
                    <a:lnTo>
                      <a:pt x="27" y="5"/>
                    </a:lnTo>
                    <a:lnTo>
                      <a:pt x="22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3" y="5"/>
                    </a:lnTo>
                    <a:lnTo>
                      <a:pt x="0" y="15"/>
                    </a:lnTo>
                    <a:lnTo>
                      <a:pt x="4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8" name="Freeform 125"/>
              <p:cNvSpPr>
                <a:spLocks/>
              </p:cNvSpPr>
              <p:nvPr/>
            </p:nvSpPr>
            <p:spPr bwMode="auto">
              <a:xfrm>
                <a:off x="6974" y="2412"/>
                <a:ext cx="13" cy="15"/>
              </a:xfrm>
              <a:custGeom>
                <a:avLst/>
                <a:gdLst>
                  <a:gd name="T0" fmla="*/ 0 w 13"/>
                  <a:gd name="T1" fmla="*/ 5 h 15"/>
                  <a:gd name="T2" fmla="*/ 9 w 13"/>
                  <a:gd name="T3" fmla="*/ 15 h 15"/>
                  <a:gd name="T4" fmla="*/ 13 w 13"/>
                  <a:gd name="T5" fmla="*/ 10 h 15"/>
                  <a:gd name="T6" fmla="*/ 13 w 13"/>
                  <a:gd name="T7" fmla="*/ 0 h 15"/>
                  <a:gd name="T8" fmla="*/ 0 w 13"/>
                  <a:gd name="T9" fmla="*/ 0 h 15"/>
                  <a:gd name="T10" fmla="*/ 0 w 13"/>
                  <a:gd name="T1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5">
                    <a:moveTo>
                      <a:pt x="0" y="5"/>
                    </a:moveTo>
                    <a:lnTo>
                      <a:pt x="9" y="15"/>
                    </a:lnTo>
                    <a:lnTo>
                      <a:pt x="13" y="10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59" name="Freeform 126"/>
              <p:cNvSpPr>
                <a:spLocks/>
              </p:cNvSpPr>
              <p:nvPr/>
            </p:nvSpPr>
            <p:spPr bwMode="auto">
              <a:xfrm>
                <a:off x="6911" y="2457"/>
                <a:ext cx="255" cy="148"/>
              </a:xfrm>
              <a:custGeom>
                <a:avLst/>
                <a:gdLst>
                  <a:gd name="T0" fmla="*/ 31 w 255"/>
                  <a:gd name="T1" fmla="*/ 109 h 148"/>
                  <a:gd name="T2" fmla="*/ 63 w 255"/>
                  <a:gd name="T3" fmla="*/ 104 h 148"/>
                  <a:gd name="T4" fmla="*/ 80 w 255"/>
                  <a:gd name="T5" fmla="*/ 109 h 148"/>
                  <a:gd name="T6" fmla="*/ 94 w 255"/>
                  <a:gd name="T7" fmla="*/ 99 h 148"/>
                  <a:gd name="T8" fmla="*/ 103 w 255"/>
                  <a:gd name="T9" fmla="*/ 104 h 148"/>
                  <a:gd name="T10" fmla="*/ 121 w 255"/>
                  <a:gd name="T11" fmla="*/ 114 h 148"/>
                  <a:gd name="T12" fmla="*/ 139 w 255"/>
                  <a:gd name="T13" fmla="*/ 109 h 148"/>
                  <a:gd name="T14" fmla="*/ 166 w 255"/>
                  <a:gd name="T15" fmla="*/ 114 h 148"/>
                  <a:gd name="T16" fmla="*/ 184 w 255"/>
                  <a:gd name="T17" fmla="*/ 128 h 148"/>
                  <a:gd name="T18" fmla="*/ 202 w 255"/>
                  <a:gd name="T19" fmla="*/ 143 h 148"/>
                  <a:gd name="T20" fmla="*/ 206 w 255"/>
                  <a:gd name="T21" fmla="*/ 148 h 148"/>
                  <a:gd name="T22" fmla="*/ 237 w 255"/>
                  <a:gd name="T23" fmla="*/ 138 h 148"/>
                  <a:gd name="T24" fmla="*/ 246 w 255"/>
                  <a:gd name="T25" fmla="*/ 123 h 148"/>
                  <a:gd name="T26" fmla="*/ 255 w 255"/>
                  <a:gd name="T27" fmla="*/ 114 h 148"/>
                  <a:gd name="T28" fmla="*/ 246 w 255"/>
                  <a:gd name="T29" fmla="*/ 94 h 148"/>
                  <a:gd name="T30" fmla="*/ 242 w 255"/>
                  <a:gd name="T31" fmla="*/ 79 h 148"/>
                  <a:gd name="T32" fmla="*/ 237 w 255"/>
                  <a:gd name="T33" fmla="*/ 59 h 148"/>
                  <a:gd name="T34" fmla="*/ 233 w 255"/>
                  <a:gd name="T35" fmla="*/ 49 h 148"/>
                  <a:gd name="T36" fmla="*/ 233 w 255"/>
                  <a:gd name="T37" fmla="*/ 39 h 148"/>
                  <a:gd name="T38" fmla="*/ 197 w 255"/>
                  <a:gd name="T39" fmla="*/ 39 h 148"/>
                  <a:gd name="T40" fmla="*/ 184 w 255"/>
                  <a:gd name="T41" fmla="*/ 29 h 148"/>
                  <a:gd name="T42" fmla="*/ 170 w 255"/>
                  <a:gd name="T43" fmla="*/ 10 h 148"/>
                  <a:gd name="T44" fmla="*/ 161 w 255"/>
                  <a:gd name="T45" fmla="*/ 5 h 148"/>
                  <a:gd name="T46" fmla="*/ 152 w 255"/>
                  <a:gd name="T47" fmla="*/ 5 h 148"/>
                  <a:gd name="T48" fmla="*/ 139 w 255"/>
                  <a:gd name="T49" fmla="*/ 0 h 148"/>
                  <a:gd name="T50" fmla="*/ 116 w 255"/>
                  <a:gd name="T51" fmla="*/ 10 h 148"/>
                  <a:gd name="T52" fmla="*/ 112 w 255"/>
                  <a:gd name="T53" fmla="*/ 20 h 148"/>
                  <a:gd name="T54" fmla="*/ 112 w 255"/>
                  <a:gd name="T55" fmla="*/ 54 h 148"/>
                  <a:gd name="T56" fmla="*/ 89 w 255"/>
                  <a:gd name="T57" fmla="*/ 69 h 148"/>
                  <a:gd name="T58" fmla="*/ 80 w 255"/>
                  <a:gd name="T59" fmla="*/ 54 h 148"/>
                  <a:gd name="T60" fmla="*/ 58 w 255"/>
                  <a:gd name="T61" fmla="*/ 20 h 148"/>
                  <a:gd name="T62" fmla="*/ 49 w 255"/>
                  <a:gd name="T63" fmla="*/ 24 h 148"/>
                  <a:gd name="T64" fmla="*/ 36 w 255"/>
                  <a:gd name="T65" fmla="*/ 34 h 148"/>
                  <a:gd name="T66" fmla="*/ 22 w 255"/>
                  <a:gd name="T67" fmla="*/ 44 h 148"/>
                  <a:gd name="T68" fmla="*/ 18 w 255"/>
                  <a:gd name="T69" fmla="*/ 49 h 148"/>
                  <a:gd name="T70" fmla="*/ 9 w 255"/>
                  <a:gd name="T71" fmla="*/ 79 h 148"/>
                  <a:gd name="T72" fmla="*/ 9 w 255"/>
                  <a:gd name="T73" fmla="*/ 94 h 148"/>
                  <a:gd name="T74" fmla="*/ 4 w 255"/>
                  <a:gd name="T75" fmla="*/ 123 h 148"/>
                  <a:gd name="T76" fmla="*/ 13 w 255"/>
                  <a:gd name="T77" fmla="*/ 128 h 148"/>
                  <a:gd name="T78" fmla="*/ 22 w 255"/>
                  <a:gd name="T79" fmla="*/ 11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5" h="148">
                    <a:moveTo>
                      <a:pt x="22" y="119"/>
                    </a:moveTo>
                    <a:lnTo>
                      <a:pt x="31" y="109"/>
                    </a:lnTo>
                    <a:lnTo>
                      <a:pt x="49" y="104"/>
                    </a:lnTo>
                    <a:lnTo>
                      <a:pt x="63" y="104"/>
                    </a:lnTo>
                    <a:lnTo>
                      <a:pt x="72" y="104"/>
                    </a:lnTo>
                    <a:lnTo>
                      <a:pt x="80" y="109"/>
                    </a:lnTo>
                    <a:lnTo>
                      <a:pt x="85" y="104"/>
                    </a:lnTo>
                    <a:lnTo>
                      <a:pt x="94" y="99"/>
                    </a:lnTo>
                    <a:lnTo>
                      <a:pt x="94" y="104"/>
                    </a:lnTo>
                    <a:lnTo>
                      <a:pt x="103" y="104"/>
                    </a:lnTo>
                    <a:lnTo>
                      <a:pt x="107" y="114"/>
                    </a:lnTo>
                    <a:lnTo>
                      <a:pt x="121" y="114"/>
                    </a:lnTo>
                    <a:lnTo>
                      <a:pt x="125" y="114"/>
                    </a:lnTo>
                    <a:lnTo>
                      <a:pt x="139" y="109"/>
                    </a:lnTo>
                    <a:lnTo>
                      <a:pt x="152" y="114"/>
                    </a:lnTo>
                    <a:lnTo>
                      <a:pt x="166" y="114"/>
                    </a:lnTo>
                    <a:lnTo>
                      <a:pt x="175" y="128"/>
                    </a:lnTo>
                    <a:lnTo>
                      <a:pt x="184" y="128"/>
                    </a:lnTo>
                    <a:lnTo>
                      <a:pt x="193" y="143"/>
                    </a:lnTo>
                    <a:lnTo>
                      <a:pt x="202" y="143"/>
                    </a:lnTo>
                    <a:lnTo>
                      <a:pt x="206" y="148"/>
                    </a:lnTo>
                    <a:lnTo>
                      <a:pt x="206" y="148"/>
                    </a:lnTo>
                    <a:lnTo>
                      <a:pt x="219" y="143"/>
                    </a:lnTo>
                    <a:lnTo>
                      <a:pt x="237" y="138"/>
                    </a:lnTo>
                    <a:lnTo>
                      <a:pt x="237" y="128"/>
                    </a:lnTo>
                    <a:lnTo>
                      <a:pt x="246" y="123"/>
                    </a:lnTo>
                    <a:lnTo>
                      <a:pt x="246" y="114"/>
                    </a:lnTo>
                    <a:lnTo>
                      <a:pt x="255" y="114"/>
                    </a:lnTo>
                    <a:lnTo>
                      <a:pt x="251" y="104"/>
                    </a:lnTo>
                    <a:lnTo>
                      <a:pt x="246" y="94"/>
                    </a:lnTo>
                    <a:lnTo>
                      <a:pt x="242" y="79"/>
                    </a:lnTo>
                    <a:lnTo>
                      <a:pt x="242" y="79"/>
                    </a:lnTo>
                    <a:lnTo>
                      <a:pt x="237" y="64"/>
                    </a:lnTo>
                    <a:lnTo>
                      <a:pt x="237" y="59"/>
                    </a:lnTo>
                    <a:lnTo>
                      <a:pt x="233" y="54"/>
                    </a:lnTo>
                    <a:lnTo>
                      <a:pt x="233" y="49"/>
                    </a:lnTo>
                    <a:lnTo>
                      <a:pt x="233" y="44"/>
                    </a:lnTo>
                    <a:lnTo>
                      <a:pt x="233" y="39"/>
                    </a:lnTo>
                    <a:lnTo>
                      <a:pt x="211" y="34"/>
                    </a:lnTo>
                    <a:lnTo>
                      <a:pt x="197" y="39"/>
                    </a:lnTo>
                    <a:lnTo>
                      <a:pt x="193" y="29"/>
                    </a:lnTo>
                    <a:lnTo>
                      <a:pt x="184" y="29"/>
                    </a:lnTo>
                    <a:lnTo>
                      <a:pt x="179" y="20"/>
                    </a:lnTo>
                    <a:lnTo>
                      <a:pt x="170" y="10"/>
                    </a:lnTo>
                    <a:lnTo>
                      <a:pt x="161" y="10"/>
                    </a:lnTo>
                    <a:lnTo>
                      <a:pt x="161" y="5"/>
                    </a:lnTo>
                    <a:lnTo>
                      <a:pt x="157" y="0"/>
                    </a:lnTo>
                    <a:lnTo>
                      <a:pt x="152" y="5"/>
                    </a:lnTo>
                    <a:lnTo>
                      <a:pt x="148" y="5"/>
                    </a:lnTo>
                    <a:lnTo>
                      <a:pt x="139" y="0"/>
                    </a:lnTo>
                    <a:lnTo>
                      <a:pt x="130" y="0"/>
                    </a:lnTo>
                    <a:lnTo>
                      <a:pt x="116" y="10"/>
                    </a:lnTo>
                    <a:lnTo>
                      <a:pt x="112" y="10"/>
                    </a:lnTo>
                    <a:lnTo>
                      <a:pt x="112" y="20"/>
                    </a:lnTo>
                    <a:lnTo>
                      <a:pt x="116" y="39"/>
                    </a:lnTo>
                    <a:lnTo>
                      <a:pt x="112" y="54"/>
                    </a:lnTo>
                    <a:lnTo>
                      <a:pt x="98" y="69"/>
                    </a:lnTo>
                    <a:lnTo>
                      <a:pt x="89" y="69"/>
                    </a:lnTo>
                    <a:lnTo>
                      <a:pt x="80" y="59"/>
                    </a:lnTo>
                    <a:lnTo>
                      <a:pt x="80" y="54"/>
                    </a:lnTo>
                    <a:lnTo>
                      <a:pt x="58" y="29"/>
                    </a:lnTo>
                    <a:lnTo>
                      <a:pt x="58" y="20"/>
                    </a:lnTo>
                    <a:lnTo>
                      <a:pt x="58" y="20"/>
                    </a:lnTo>
                    <a:lnTo>
                      <a:pt x="49" y="24"/>
                    </a:lnTo>
                    <a:lnTo>
                      <a:pt x="40" y="29"/>
                    </a:lnTo>
                    <a:lnTo>
                      <a:pt x="36" y="34"/>
                    </a:lnTo>
                    <a:lnTo>
                      <a:pt x="27" y="34"/>
                    </a:lnTo>
                    <a:lnTo>
                      <a:pt x="22" y="44"/>
                    </a:lnTo>
                    <a:lnTo>
                      <a:pt x="22" y="54"/>
                    </a:lnTo>
                    <a:lnTo>
                      <a:pt x="18" y="49"/>
                    </a:lnTo>
                    <a:lnTo>
                      <a:pt x="18" y="64"/>
                    </a:lnTo>
                    <a:lnTo>
                      <a:pt x="9" y="79"/>
                    </a:lnTo>
                    <a:lnTo>
                      <a:pt x="9" y="89"/>
                    </a:lnTo>
                    <a:lnTo>
                      <a:pt x="9" y="94"/>
                    </a:lnTo>
                    <a:lnTo>
                      <a:pt x="0" y="104"/>
                    </a:lnTo>
                    <a:lnTo>
                      <a:pt x="4" y="123"/>
                    </a:lnTo>
                    <a:lnTo>
                      <a:pt x="9" y="128"/>
                    </a:lnTo>
                    <a:lnTo>
                      <a:pt x="13" y="128"/>
                    </a:lnTo>
                    <a:lnTo>
                      <a:pt x="18" y="128"/>
                    </a:lnTo>
                    <a:lnTo>
                      <a:pt x="22" y="11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0" name="Freeform 127"/>
              <p:cNvSpPr>
                <a:spLocks/>
              </p:cNvSpPr>
              <p:nvPr/>
            </p:nvSpPr>
            <p:spPr bwMode="auto">
              <a:xfrm>
                <a:off x="6924" y="2556"/>
                <a:ext cx="193" cy="158"/>
              </a:xfrm>
              <a:custGeom>
                <a:avLst/>
                <a:gdLst>
                  <a:gd name="T0" fmla="*/ 76 w 193"/>
                  <a:gd name="T1" fmla="*/ 123 h 158"/>
                  <a:gd name="T2" fmla="*/ 85 w 193"/>
                  <a:gd name="T3" fmla="*/ 123 h 158"/>
                  <a:gd name="T4" fmla="*/ 90 w 193"/>
                  <a:gd name="T5" fmla="*/ 138 h 158"/>
                  <a:gd name="T6" fmla="*/ 85 w 193"/>
                  <a:gd name="T7" fmla="*/ 153 h 158"/>
                  <a:gd name="T8" fmla="*/ 94 w 193"/>
                  <a:gd name="T9" fmla="*/ 158 h 158"/>
                  <a:gd name="T10" fmla="*/ 103 w 193"/>
                  <a:gd name="T11" fmla="*/ 153 h 158"/>
                  <a:gd name="T12" fmla="*/ 117 w 193"/>
                  <a:gd name="T13" fmla="*/ 148 h 158"/>
                  <a:gd name="T14" fmla="*/ 126 w 193"/>
                  <a:gd name="T15" fmla="*/ 153 h 158"/>
                  <a:gd name="T16" fmla="*/ 135 w 193"/>
                  <a:gd name="T17" fmla="*/ 148 h 158"/>
                  <a:gd name="T18" fmla="*/ 144 w 193"/>
                  <a:gd name="T19" fmla="*/ 148 h 158"/>
                  <a:gd name="T20" fmla="*/ 139 w 193"/>
                  <a:gd name="T21" fmla="*/ 133 h 158"/>
                  <a:gd name="T22" fmla="*/ 148 w 193"/>
                  <a:gd name="T23" fmla="*/ 133 h 158"/>
                  <a:gd name="T24" fmla="*/ 153 w 193"/>
                  <a:gd name="T25" fmla="*/ 123 h 158"/>
                  <a:gd name="T26" fmla="*/ 162 w 193"/>
                  <a:gd name="T27" fmla="*/ 119 h 158"/>
                  <a:gd name="T28" fmla="*/ 166 w 193"/>
                  <a:gd name="T29" fmla="*/ 123 h 158"/>
                  <a:gd name="T30" fmla="*/ 171 w 193"/>
                  <a:gd name="T31" fmla="*/ 123 h 158"/>
                  <a:gd name="T32" fmla="*/ 171 w 193"/>
                  <a:gd name="T33" fmla="*/ 114 h 158"/>
                  <a:gd name="T34" fmla="*/ 162 w 193"/>
                  <a:gd name="T35" fmla="*/ 109 h 158"/>
                  <a:gd name="T36" fmla="*/ 166 w 193"/>
                  <a:gd name="T37" fmla="*/ 99 h 158"/>
                  <a:gd name="T38" fmla="*/ 171 w 193"/>
                  <a:gd name="T39" fmla="*/ 94 h 158"/>
                  <a:gd name="T40" fmla="*/ 180 w 193"/>
                  <a:gd name="T41" fmla="*/ 79 h 158"/>
                  <a:gd name="T42" fmla="*/ 193 w 193"/>
                  <a:gd name="T43" fmla="*/ 74 h 158"/>
                  <a:gd name="T44" fmla="*/ 193 w 193"/>
                  <a:gd name="T45" fmla="*/ 64 h 158"/>
                  <a:gd name="T46" fmla="*/ 184 w 193"/>
                  <a:gd name="T47" fmla="*/ 64 h 158"/>
                  <a:gd name="T48" fmla="*/ 193 w 193"/>
                  <a:gd name="T49" fmla="*/ 49 h 158"/>
                  <a:gd name="T50" fmla="*/ 189 w 193"/>
                  <a:gd name="T51" fmla="*/ 44 h 158"/>
                  <a:gd name="T52" fmla="*/ 180 w 193"/>
                  <a:gd name="T53" fmla="*/ 44 h 158"/>
                  <a:gd name="T54" fmla="*/ 171 w 193"/>
                  <a:gd name="T55" fmla="*/ 29 h 158"/>
                  <a:gd name="T56" fmla="*/ 162 w 193"/>
                  <a:gd name="T57" fmla="*/ 29 h 158"/>
                  <a:gd name="T58" fmla="*/ 153 w 193"/>
                  <a:gd name="T59" fmla="*/ 15 h 158"/>
                  <a:gd name="T60" fmla="*/ 139 w 193"/>
                  <a:gd name="T61" fmla="*/ 15 h 158"/>
                  <a:gd name="T62" fmla="*/ 126 w 193"/>
                  <a:gd name="T63" fmla="*/ 10 h 158"/>
                  <a:gd name="T64" fmla="*/ 112 w 193"/>
                  <a:gd name="T65" fmla="*/ 15 h 158"/>
                  <a:gd name="T66" fmla="*/ 108 w 193"/>
                  <a:gd name="T67" fmla="*/ 15 h 158"/>
                  <a:gd name="T68" fmla="*/ 94 w 193"/>
                  <a:gd name="T69" fmla="*/ 15 h 158"/>
                  <a:gd name="T70" fmla="*/ 90 w 193"/>
                  <a:gd name="T71" fmla="*/ 5 h 158"/>
                  <a:gd name="T72" fmla="*/ 81 w 193"/>
                  <a:gd name="T73" fmla="*/ 5 h 158"/>
                  <a:gd name="T74" fmla="*/ 81 w 193"/>
                  <a:gd name="T75" fmla="*/ 0 h 158"/>
                  <a:gd name="T76" fmla="*/ 72 w 193"/>
                  <a:gd name="T77" fmla="*/ 5 h 158"/>
                  <a:gd name="T78" fmla="*/ 67 w 193"/>
                  <a:gd name="T79" fmla="*/ 10 h 158"/>
                  <a:gd name="T80" fmla="*/ 59 w 193"/>
                  <a:gd name="T81" fmla="*/ 5 h 158"/>
                  <a:gd name="T82" fmla="*/ 50 w 193"/>
                  <a:gd name="T83" fmla="*/ 5 h 158"/>
                  <a:gd name="T84" fmla="*/ 36 w 193"/>
                  <a:gd name="T85" fmla="*/ 5 h 158"/>
                  <a:gd name="T86" fmla="*/ 18 w 193"/>
                  <a:gd name="T87" fmla="*/ 10 h 158"/>
                  <a:gd name="T88" fmla="*/ 9 w 193"/>
                  <a:gd name="T89" fmla="*/ 20 h 158"/>
                  <a:gd name="T90" fmla="*/ 5 w 193"/>
                  <a:gd name="T91" fmla="*/ 29 h 158"/>
                  <a:gd name="T92" fmla="*/ 0 w 193"/>
                  <a:gd name="T93" fmla="*/ 29 h 158"/>
                  <a:gd name="T94" fmla="*/ 0 w 193"/>
                  <a:gd name="T95" fmla="*/ 44 h 158"/>
                  <a:gd name="T96" fmla="*/ 0 w 193"/>
                  <a:gd name="T97" fmla="*/ 54 h 158"/>
                  <a:gd name="T98" fmla="*/ 0 w 193"/>
                  <a:gd name="T99" fmla="*/ 59 h 158"/>
                  <a:gd name="T100" fmla="*/ 0 w 193"/>
                  <a:gd name="T101" fmla="*/ 64 h 158"/>
                  <a:gd name="T102" fmla="*/ 14 w 193"/>
                  <a:gd name="T103" fmla="*/ 59 h 158"/>
                  <a:gd name="T104" fmla="*/ 23 w 193"/>
                  <a:gd name="T105" fmla="*/ 74 h 158"/>
                  <a:gd name="T106" fmla="*/ 36 w 193"/>
                  <a:gd name="T107" fmla="*/ 79 h 158"/>
                  <a:gd name="T108" fmla="*/ 50 w 193"/>
                  <a:gd name="T109" fmla="*/ 79 h 158"/>
                  <a:gd name="T110" fmla="*/ 54 w 193"/>
                  <a:gd name="T111" fmla="*/ 79 h 158"/>
                  <a:gd name="T112" fmla="*/ 54 w 193"/>
                  <a:gd name="T113" fmla="*/ 89 h 158"/>
                  <a:gd name="T114" fmla="*/ 63 w 193"/>
                  <a:gd name="T115" fmla="*/ 89 h 158"/>
                  <a:gd name="T116" fmla="*/ 63 w 193"/>
                  <a:gd name="T117" fmla="*/ 94 h 158"/>
                  <a:gd name="T118" fmla="*/ 59 w 193"/>
                  <a:gd name="T119" fmla="*/ 104 h 158"/>
                  <a:gd name="T120" fmla="*/ 63 w 193"/>
                  <a:gd name="T121" fmla="*/ 119 h 158"/>
                  <a:gd name="T122" fmla="*/ 67 w 193"/>
                  <a:gd name="T123" fmla="*/ 114 h 158"/>
                  <a:gd name="T124" fmla="*/ 76 w 193"/>
                  <a:gd name="T125" fmla="*/ 123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93" h="158">
                    <a:moveTo>
                      <a:pt x="76" y="123"/>
                    </a:moveTo>
                    <a:lnTo>
                      <a:pt x="85" y="123"/>
                    </a:lnTo>
                    <a:lnTo>
                      <a:pt x="90" y="138"/>
                    </a:lnTo>
                    <a:lnTo>
                      <a:pt x="85" y="153"/>
                    </a:lnTo>
                    <a:lnTo>
                      <a:pt x="94" y="158"/>
                    </a:lnTo>
                    <a:lnTo>
                      <a:pt x="103" y="153"/>
                    </a:lnTo>
                    <a:lnTo>
                      <a:pt x="117" y="148"/>
                    </a:lnTo>
                    <a:lnTo>
                      <a:pt x="126" y="153"/>
                    </a:lnTo>
                    <a:lnTo>
                      <a:pt x="135" y="148"/>
                    </a:lnTo>
                    <a:lnTo>
                      <a:pt x="144" y="148"/>
                    </a:lnTo>
                    <a:lnTo>
                      <a:pt x="139" y="133"/>
                    </a:lnTo>
                    <a:lnTo>
                      <a:pt x="148" y="133"/>
                    </a:lnTo>
                    <a:lnTo>
                      <a:pt x="153" y="123"/>
                    </a:lnTo>
                    <a:lnTo>
                      <a:pt x="162" y="119"/>
                    </a:lnTo>
                    <a:lnTo>
                      <a:pt x="166" y="123"/>
                    </a:lnTo>
                    <a:lnTo>
                      <a:pt x="171" y="123"/>
                    </a:lnTo>
                    <a:lnTo>
                      <a:pt x="171" y="114"/>
                    </a:lnTo>
                    <a:lnTo>
                      <a:pt x="162" y="109"/>
                    </a:lnTo>
                    <a:lnTo>
                      <a:pt x="166" y="99"/>
                    </a:lnTo>
                    <a:lnTo>
                      <a:pt x="171" y="94"/>
                    </a:lnTo>
                    <a:lnTo>
                      <a:pt x="180" y="79"/>
                    </a:lnTo>
                    <a:lnTo>
                      <a:pt x="193" y="74"/>
                    </a:lnTo>
                    <a:lnTo>
                      <a:pt x="193" y="64"/>
                    </a:lnTo>
                    <a:lnTo>
                      <a:pt x="184" y="64"/>
                    </a:lnTo>
                    <a:lnTo>
                      <a:pt x="193" y="49"/>
                    </a:lnTo>
                    <a:lnTo>
                      <a:pt x="189" y="44"/>
                    </a:lnTo>
                    <a:lnTo>
                      <a:pt x="180" y="44"/>
                    </a:lnTo>
                    <a:lnTo>
                      <a:pt x="171" y="29"/>
                    </a:lnTo>
                    <a:lnTo>
                      <a:pt x="162" y="29"/>
                    </a:lnTo>
                    <a:lnTo>
                      <a:pt x="153" y="15"/>
                    </a:lnTo>
                    <a:lnTo>
                      <a:pt x="139" y="15"/>
                    </a:lnTo>
                    <a:lnTo>
                      <a:pt x="126" y="10"/>
                    </a:lnTo>
                    <a:lnTo>
                      <a:pt x="112" y="15"/>
                    </a:lnTo>
                    <a:lnTo>
                      <a:pt x="108" y="15"/>
                    </a:lnTo>
                    <a:lnTo>
                      <a:pt x="94" y="15"/>
                    </a:lnTo>
                    <a:lnTo>
                      <a:pt x="90" y="5"/>
                    </a:lnTo>
                    <a:lnTo>
                      <a:pt x="81" y="5"/>
                    </a:lnTo>
                    <a:lnTo>
                      <a:pt x="81" y="0"/>
                    </a:lnTo>
                    <a:lnTo>
                      <a:pt x="72" y="5"/>
                    </a:lnTo>
                    <a:lnTo>
                      <a:pt x="67" y="10"/>
                    </a:lnTo>
                    <a:lnTo>
                      <a:pt x="59" y="5"/>
                    </a:lnTo>
                    <a:lnTo>
                      <a:pt x="50" y="5"/>
                    </a:lnTo>
                    <a:lnTo>
                      <a:pt x="36" y="5"/>
                    </a:lnTo>
                    <a:lnTo>
                      <a:pt x="18" y="10"/>
                    </a:lnTo>
                    <a:lnTo>
                      <a:pt x="9" y="20"/>
                    </a:lnTo>
                    <a:lnTo>
                      <a:pt x="5" y="29"/>
                    </a:lnTo>
                    <a:lnTo>
                      <a:pt x="0" y="29"/>
                    </a:lnTo>
                    <a:lnTo>
                      <a:pt x="0" y="44"/>
                    </a:lnTo>
                    <a:lnTo>
                      <a:pt x="0" y="54"/>
                    </a:lnTo>
                    <a:lnTo>
                      <a:pt x="0" y="59"/>
                    </a:lnTo>
                    <a:lnTo>
                      <a:pt x="0" y="64"/>
                    </a:lnTo>
                    <a:lnTo>
                      <a:pt x="14" y="59"/>
                    </a:lnTo>
                    <a:lnTo>
                      <a:pt x="23" y="74"/>
                    </a:lnTo>
                    <a:lnTo>
                      <a:pt x="36" y="79"/>
                    </a:lnTo>
                    <a:lnTo>
                      <a:pt x="50" y="79"/>
                    </a:lnTo>
                    <a:lnTo>
                      <a:pt x="54" y="79"/>
                    </a:lnTo>
                    <a:lnTo>
                      <a:pt x="54" y="89"/>
                    </a:lnTo>
                    <a:lnTo>
                      <a:pt x="63" y="89"/>
                    </a:lnTo>
                    <a:lnTo>
                      <a:pt x="63" y="94"/>
                    </a:lnTo>
                    <a:lnTo>
                      <a:pt x="59" y="104"/>
                    </a:lnTo>
                    <a:lnTo>
                      <a:pt x="63" y="119"/>
                    </a:lnTo>
                    <a:lnTo>
                      <a:pt x="67" y="114"/>
                    </a:lnTo>
                    <a:lnTo>
                      <a:pt x="76" y="123"/>
                    </a:lnTo>
                    <a:close/>
                  </a:path>
                </a:pathLst>
              </a:custGeom>
              <a:solidFill>
                <a:schemeClr val="accent4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1" name="Freeform 128"/>
              <p:cNvSpPr>
                <a:spLocks/>
              </p:cNvSpPr>
              <p:nvPr/>
            </p:nvSpPr>
            <p:spPr bwMode="auto">
              <a:xfrm>
                <a:off x="7018" y="2571"/>
                <a:ext cx="328" cy="282"/>
              </a:xfrm>
              <a:custGeom>
                <a:avLst/>
                <a:gdLst>
                  <a:gd name="T0" fmla="*/ 130 w 328"/>
                  <a:gd name="T1" fmla="*/ 14 h 282"/>
                  <a:gd name="T2" fmla="*/ 112 w 328"/>
                  <a:gd name="T3" fmla="*/ 29 h 282"/>
                  <a:gd name="T4" fmla="*/ 99 w 328"/>
                  <a:gd name="T5" fmla="*/ 34 h 282"/>
                  <a:gd name="T6" fmla="*/ 99 w 328"/>
                  <a:gd name="T7" fmla="*/ 49 h 282"/>
                  <a:gd name="T8" fmla="*/ 86 w 328"/>
                  <a:gd name="T9" fmla="*/ 64 h 282"/>
                  <a:gd name="T10" fmla="*/ 72 w 328"/>
                  <a:gd name="T11" fmla="*/ 84 h 282"/>
                  <a:gd name="T12" fmla="*/ 77 w 328"/>
                  <a:gd name="T13" fmla="*/ 99 h 282"/>
                  <a:gd name="T14" fmla="*/ 72 w 328"/>
                  <a:gd name="T15" fmla="*/ 108 h 282"/>
                  <a:gd name="T16" fmla="*/ 59 w 328"/>
                  <a:gd name="T17" fmla="*/ 108 h 282"/>
                  <a:gd name="T18" fmla="*/ 45 w 328"/>
                  <a:gd name="T19" fmla="*/ 118 h 282"/>
                  <a:gd name="T20" fmla="*/ 41 w 328"/>
                  <a:gd name="T21" fmla="*/ 133 h 282"/>
                  <a:gd name="T22" fmla="*/ 23 w 328"/>
                  <a:gd name="T23" fmla="*/ 133 h 282"/>
                  <a:gd name="T24" fmla="*/ 0 w 328"/>
                  <a:gd name="T25" fmla="*/ 143 h 282"/>
                  <a:gd name="T26" fmla="*/ 5 w 328"/>
                  <a:gd name="T27" fmla="*/ 168 h 282"/>
                  <a:gd name="T28" fmla="*/ 14 w 328"/>
                  <a:gd name="T29" fmla="*/ 188 h 282"/>
                  <a:gd name="T30" fmla="*/ 18 w 328"/>
                  <a:gd name="T31" fmla="*/ 217 h 282"/>
                  <a:gd name="T32" fmla="*/ 5 w 328"/>
                  <a:gd name="T33" fmla="*/ 232 h 282"/>
                  <a:gd name="T34" fmla="*/ 14 w 328"/>
                  <a:gd name="T35" fmla="*/ 262 h 282"/>
                  <a:gd name="T36" fmla="*/ 23 w 328"/>
                  <a:gd name="T37" fmla="*/ 262 h 282"/>
                  <a:gd name="T38" fmla="*/ 41 w 328"/>
                  <a:gd name="T39" fmla="*/ 267 h 282"/>
                  <a:gd name="T40" fmla="*/ 81 w 328"/>
                  <a:gd name="T41" fmla="*/ 262 h 282"/>
                  <a:gd name="T42" fmla="*/ 95 w 328"/>
                  <a:gd name="T43" fmla="*/ 257 h 282"/>
                  <a:gd name="T44" fmla="*/ 126 w 328"/>
                  <a:gd name="T45" fmla="*/ 267 h 282"/>
                  <a:gd name="T46" fmla="*/ 139 w 328"/>
                  <a:gd name="T47" fmla="*/ 277 h 282"/>
                  <a:gd name="T48" fmla="*/ 157 w 328"/>
                  <a:gd name="T49" fmla="*/ 277 h 282"/>
                  <a:gd name="T50" fmla="*/ 166 w 328"/>
                  <a:gd name="T51" fmla="*/ 272 h 282"/>
                  <a:gd name="T52" fmla="*/ 184 w 328"/>
                  <a:gd name="T53" fmla="*/ 277 h 282"/>
                  <a:gd name="T54" fmla="*/ 207 w 328"/>
                  <a:gd name="T55" fmla="*/ 272 h 282"/>
                  <a:gd name="T56" fmla="*/ 216 w 328"/>
                  <a:gd name="T57" fmla="*/ 282 h 282"/>
                  <a:gd name="T58" fmla="*/ 234 w 328"/>
                  <a:gd name="T59" fmla="*/ 272 h 282"/>
                  <a:gd name="T60" fmla="*/ 251 w 328"/>
                  <a:gd name="T61" fmla="*/ 272 h 282"/>
                  <a:gd name="T62" fmla="*/ 265 w 328"/>
                  <a:gd name="T63" fmla="*/ 277 h 282"/>
                  <a:gd name="T64" fmla="*/ 269 w 328"/>
                  <a:gd name="T65" fmla="*/ 247 h 282"/>
                  <a:gd name="T66" fmla="*/ 301 w 328"/>
                  <a:gd name="T67" fmla="*/ 237 h 282"/>
                  <a:gd name="T68" fmla="*/ 301 w 328"/>
                  <a:gd name="T69" fmla="*/ 227 h 282"/>
                  <a:gd name="T70" fmla="*/ 292 w 328"/>
                  <a:gd name="T71" fmla="*/ 203 h 282"/>
                  <a:gd name="T72" fmla="*/ 283 w 328"/>
                  <a:gd name="T73" fmla="*/ 178 h 282"/>
                  <a:gd name="T74" fmla="*/ 296 w 328"/>
                  <a:gd name="T75" fmla="*/ 183 h 282"/>
                  <a:gd name="T76" fmla="*/ 323 w 328"/>
                  <a:gd name="T77" fmla="*/ 163 h 282"/>
                  <a:gd name="T78" fmla="*/ 319 w 328"/>
                  <a:gd name="T79" fmla="*/ 153 h 282"/>
                  <a:gd name="T80" fmla="*/ 305 w 328"/>
                  <a:gd name="T81" fmla="*/ 128 h 282"/>
                  <a:gd name="T82" fmla="*/ 287 w 328"/>
                  <a:gd name="T83" fmla="*/ 113 h 282"/>
                  <a:gd name="T84" fmla="*/ 269 w 328"/>
                  <a:gd name="T85" fmla="*/ 89 h 282"/>
                  <a:gd name="T86" fmla="*/ 256 w 328"/>
                  <a:gd name="T87" fmla="*/ 69 h 282"/>
                  <a:gd name="T88" fmla="*/ 247 w 328"/>
                  <a:gd name="T89" fmla="*/ 44 h 282"/>
                  <a:gd name="T90" fmla="*/ 247 w 328"/>
                  <a:gd name="T91" fmla="*/ 24 h 282"/>
                  <a:gd name="T92" fmla="*/ 225 w 328"/>
                  <a:gd name="T93" fmla="*/ 14 h 282"/>
                  <a:gd name="T94" fmla="*/ 211 w 328"/>
                  <a:gd name="T95" fmla="*/ 14 h 282"/>
                  <a:gd name="T96" fmla="*/ 193 w 328"/>
                  <a:gd name="T97" fmla="*/ 9 h 282"/>
                  <a:gd name="T98" fmla="*/ 175 w 328"/>
                  <a:gd name="T99" fmla="*/ 14 h 282"/>
                  <a:gd name="T100" fmla="*/ 157 w 328"/>
                  <a:gd name="T101" fmla="*/ 5 h 282"/>
                  <a:gd name="T102" fmla="*/ 139 w 328"/>
                  <a:gd name="T103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28" h="282">
                    <a:moveTo>
                      <a:pt x="139" y="9"/>
                    </a:moveTo>
                    <a:lnTo>
                      <a:pt x="130" y="14"/>
                    </a:lnTo>
                    <a:lnTo>
                      <a:pt x="130" y="24"/>
                    </a:lnTo>
                    <a:lnTo>
                      <a:pt x="112" y="29"/>
                    </a:lnTo>
                    <a:lnTo>
                      <a:pt x="99" y="34"/>
                    </a:lnTo>
                    <a:lnTo>
                      <a:pt x="99" y="34"/>
                    </a:lnTo>
                    <a:lnTo>
                      <a:pt x="90" y="49"/>
                    </a:lnTo>
                    <a:lnTo>
                      <a:pt x="99" y="49"/>
                    </a:lnTo>
                    <a:lnTo>
                      <a:pt x="99" y="59"/>
                    </a:lnTo>
                    <a:lnTo>
                      <a:pt x="86" y="64"/>
                    </a:lnTo>
                    <a:lnTo>
                      <a:pt x="77" y="79"/>
                    </a:lnTo>
                    <a:lnTo>
                      <a:pt x="72" y="84"/>
                    </a:lnTo>
                    <a:lnTo>
                      <a:pt x="68" y="94"/>
                    </a:lnTo>
                    <a:lnTo>
                      <a:pt x="77" y="99"/>
                    </a:lnTo>
                    <a:lnTo>
                      <a:pt x="77" y="108"/>
                    </a:lnTo>
                    <a:lnTo>
                      <a:pt x="72" y="108"/>
                    </a:lnTo>
                    <a:lnTo>
                      <a:pt x="68" y="104"/>
                    </a:lnTo>
                    <a:lnTo>
                      <a:pt x="59" y="108"/>
                    </a:lnTo>
                    <a:lnTo>
                      <a:pt x="54" y="118"/>
                    </a:lnTo>
                    <a:lnTo>
                      <a:pt x="45" y="118"/>
                    </a:lnTo>
                    <a:lnTo>
                      <a:pt x="50" y="133"/>
                    </a:lnTo>
                    <a:lnTo>
                      <a:pt x="41" y="133"/>
                    </a:lnTo>
                    <a:lnTo>
                      <a:pt x="32" y="138"/>
                    </a:lnTo>
                    <a:lnTo>
                      <a:pt x="23" y="133"/>
                    </a:lnTo>
                    <a:lnTo>
                      <a:pt x="9" y="138"/>
                    </a:lnTo>
                    <a:lnTo>
                      <a:pt x="0" y="143"/>
                    </a:lnTo>
                    <a:lnTo>
                      <a:pt x="0" y="148"/>
                    </a:lnTo>
                    <a:lnTo>
                      <a:pt x="5" y="168"/>
                    </a:lnTo>
                    <a:lnTo>
                      <a:pt x="14" y="178"/>
                    </a:lnTo>
                    <a:lnTo>
                      <a:pt x="14" y="188"/>
                    </a:lnTo>
                    <a:lnTo>
                      <a:pt x="18" y="193"/>
                    </a:lnTo>
                    <a:lnTo>
                      <a:pt x="18" y="217"/>
                    </a:lnTo>
                    <a:lnTo>
                      <a:pt x="9" y="222"/>
                    </a:lnTo>
                    <a:lnTo>
                      <a:pt x="5" y="232"/>
                    </a:lnTo>
                    <a:lnTo>
                      <a:pt x="9" y="247"/>
                    </a:lnTo>
                    <a:lnTo>
                      <a:pt x="14" y="262"/>
                    </a:lnTo>
                    <a:lnTo>
                      <a:pt x="14" y="267"/>
                    </a:lnTo>
                    <a:lnTo>
                      <a:pt x="23" y="262"/>
                    </a:lnTo>
                    <a:lnTo>
                      <a:pt x="36" y="272"/>
                    </a:lnTo>
                    <a:lnTo>
                      <a:pt x="41" y="267"/>
                    </a:lnTo>
                    <a:lnTo>
                      <a:pt x="68" y="262"/>
                    </a:lnTo>
                    <a:lnTo>
                      <a:pt x="81" y="262"/>
                    </a:lnTo>
                    <a:lnTo>
                      <a:pt x="90" y="257"/>
                    </a:lnTo>
                    <a:lnTo>
                      <a:pt x="95" y="257"/>
                    </a:lnTo>
                    <a:lnTo>
                      <a:pt x="104" y="262"/>
                    </a:lnTo>
                    <a:lnTo>
                      <a:pt x="126" y="267"/>
                    </a:lnTo>
                    <a:lnTo>
                      <a:pt x="135" y="272"/>
                    </a:lnTo>
                    <a:lnTo>
                      <a:pt x="139" y="277"/>
                    </a:lnTo>
                    <a:lnTo>
                      <a:pt x="153" y="267"/>
                    </a:lnTo>
                    <a:lnTo>
                      <a:pt x="157" y="277"/>
                    </a:lnTo>
                    <a:lnTo>
                      <a:pt x="162" y="277"/>
                    </a:lnTo>
                    <a:lnTo>
                      <a:pt x="166" y="272"/>
                    </a:lnTo>
                    <a:lnTo>
                      <a:pt x="180" y="272"/>
                    </a:lnTo>
                    <a:lnTo>
                      <a:pt x="184" y="277"/>
                    </a:lnTo>
                    <a:lnTo>
                      <a:pt x="198" y="267"/>
                    </a:lnTo>
                    <a:lnTo>
                      <a:pt x="207" y="272"/>
                    </a:lnTo>
                    <a:lnTo>
                      <a:pt x="211" y="277"/>
                    </a:lnTo>
                    <a:lnTo>
                      <a:pt x="216" y="282"/>
                    </a:lnTo>
                    <a:lnTo>
                      <a:pt x="225" y="272"/>
                    </a:lnTo>
                    <a:lnTo>
                      <a:pt x="234" y="272"/>
                    </a:lnTo>
                    <a:lnTo>
                      <a:pt x="238" y="277"/>
                    </a:lnTo>
                    <a:lnTo>
                      <a:pt x="251" y="272"/>
                    </a:lnTo>
                    <a:lnTo>
                      <a:pt x="256" y="277"/>
                    </a:lnTo>
                    <a:lnTo>
                      <a:pt x="265" y="277"/>
                    </a:lnTo>
                    <a:lnTo>
                      <a:pt x="265" y="262"/>
                    </a:lnTo>
                    <a:lnTo>
                      <a:pt x="269" y="247"/>
                    </a:lnTo>
                    <a:lnTo>
                      <a:pt x="283" y="242"/>
                    </a:lnTo>
                    <a:lnTo>
                      <a:pt x="301" y="237"/>
                    </a:lnTo>
                    <a:lnTo>
                      <a:pt x="301" y="237"/>
                    </a:lnTo>
                    <a:lnTo>
                      <a:pt x="301" y="227"/>
                    </a:lnTo>
                    <a:lnTo>
                      <a:pt x="292" y="217"/>
                    </a:lnTo>
                    <a:lnTo>
                      <a:pt x="292" y="203"/>
                    </a:lnTo>
                    <a:lnTo>
                      <a:pt x="283" y="193"/>
                    </a:lnTo>
                    <a:lnTo>
                      <a:pt x="283" y="178"/>
                    </a:lnTo>
                    <a:lnTo>
                      <a:pt x="287" y="173"/>
                    </a:lnTo>
                    <a:lnTo>
                      <a:pt x="296" y="183"/>
                    </a:lnTo>
                    <a:lnTo>
                      <a:pt x="319" y="178"/>
                    </a:lnTo>
                    <a:lnTo>
                      <a:pt x="323" y="163"/>
                    </a:lnTo>
                    <a:lnTo>
                      <a:pt x="328" y="158"/>
                    </a:lnTo>
                    <a:lnTo>
                      <a:pt x="319" y="153"/>
                    </a:lnTo>
                    <a:lnTo>
                      <a:pt x="319" y="143"/>
                    </a:lnTo>
                    <a:lnTo>
                      <a:pt x="305" y="128"/>
                    </a:lnTo>
                    <a:lnTo>
                      <a:pt x="292" y="128"/>
                    </a:lnTo>
                    <a:lnTo>
                      <a:pt x="287" y="113"/>
                    </a:lnTo>
                    <a:lnTo>
                      <a:pt x="278" y="104"/>
                    </a:lnTo>
                    <a:lnTo>
                      <a:pt x="269" y="89"/>
                    </a:lnTo>
                    <a:lnTo>
                      <a:pt x="265" y="79"/>
                    </a:lnTo>
                    <a:lnTo>
                      <a:pt x="256" y="69"/>
                    </a:lnTo>
                    <a:lnTo>
                      <a:pt x="256" y="54"/>
                    </a:lnTo>
                    <a:lnTo>
                      <a:pt x="247" y="44"/>
                    </a:lnTo>
                    <a:lnTo>
                      <a:pt x="251" y="34"/>
                    </a:lnTo>
                    <a:lnTo>
                      <a:pt x="247" y="24"/>
                    </a:lnTo>
                    <a:lnTo>
                      <a:pt x="234" y="14"/>
                    </a:lnTo>
                    <a:lnTo>
                      <a:pt x="225" y="14"/>
                    </a:lnTo>
                    <a:lnTo>
                      <a:pt x="220" y="9"/>
                    </a:lnTo>
                    <a:lnTo>
                      <a:pt x="211" y="14"/>
                    </a:lnTo>
                    <a:lnTo>
                      <a:pt x="198" y="24"/>
                    </a:lnTo>
                    <a:lnTo>
                      <a:pt x="193" y="9"/>
                    </a:lnTo>
                    <a:lnTo>
                      <a:pt x="184" y="9"/>
                    </a:lnTo>
                    <a:lnTo>
                      <a:pt x="175" y="14"/>
                    </a:lnTo>
                    <a:lnTo>
                      <a:pt x="166" y="0"/>
                    </a:lnTo>
                    <a:lnTo>
                      <a:pt x="157" y="5"/>
                    </a:lnTo>
                    <a:lnTo>
                      <a:pt x="148" y="0"/>
                    </a:lnTo>
                    <a:lnTo>
                      <a:pt x="139" y="0"/>
                    </a:lnTo>
                    <a:lnTo>
                      <a:pt x="139" y="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2" name="Freeform 129"/>
              <p:cNvSpPr>
                <a:spLocks/>
              </p:cNvSpPr>
              <p:nvPr/>
            </p:nvSpPr>
            <p:spPr bwMode="auto">
              <a:xfrm>
                <a:off x="6991" y="2793"/>
                <a:ext cx="651" cy="451"/>
              </a:xfrm>
              <a:custGeom>
                <a:avLst/>
                <a:gdLst>
                  <a:gd name="T0" fmla="*/ 642 w 651"/>
                  <a:gd name="T1" fmla="*/ 238 h 451"/>
                  <a:gd name="T2" fmla="*/ 646 w 651"/>
                  <a:gd name="T3" fmla="*/ 179 h 451"/>
                  <a:gd name="T4" fmla="*/ 637 w 651"/>
                  <a:gd name="T5" fmla="*/ 149 h 451"/>
                  <a:gd name="T6" fmla="*/ 588 w 651"/>
                  <a:gd name="T7" fmla="*/ 139 h 451"/>
                  <a:gd name="T8" fmla="*/ 543 w 651"/>
                  <a:gd name="T9" fmla="*/ 99 h 451"/>
                  <a:gd name="T10" fmla="*/ 494 w 651"/>
                  <a:gd name="T11" fmla="*/ 109 h 451"/>
                  <a:gd name="T12" fmla="*/ 458 w 651"/>
                  <a:gd name="T13" fmla="*/ 70 h 451"/>
                  <a:gd name="T14" fmla="*/ 422 w 651"/>
                  <a:gd name="T15" fmla="*/ 30 h 451"/>
                  <a:gd name="T16" fmla="*/ 368 w 651"/>
                  <a:gd name="T17" fmla="*/ 10 h 451"/>
                  <a:gd name="T18" fmla="*/ 328 w 651"/>
                  <a:gd name="T19" fmla="*/ 15 h 451"/>
                  <a:gd name="T20" fmla="*/ 292 w 651"/>
                  <a:gd name="T21" fmla="*/ 55 h 451"/>
                  <a:gd name="T22" fmla="*/ 252 w 651"/>
                  <a:gd name="T23" fmla="*/ 50 h 451"/>
                  <a:gd name="T24" fmla="*/ 211 w 651"/>
                  <a:gd name="T25" fmla="*/ 55 h 451"/>
                  <a:gd name="T26" fmla="*/ 180 w 651"/>
                  <a:gd name="T27" fmla="*/ 45 h 451"/>
                  <a:gd name="T28" fmla="*/ 122 w 651"/>
                  <a:gd name="T29" fmla="*/ 35 h 451"/>
                  <a:gd name="T30" fmla="*/ 63 w 651"/>
                  <a:gd name="T31" fmla="*/ 50 h 451"/>
                  <a:gd name="T32" fmla="*/ 45 w 651"/>
                  <a:gd name="T33" fmla="*/ 75 h 451"/>
                  <a:gd name="T34" fmla="*/ 63 w 651"/>
                  <a:gd name="T35" fmla="*/ 114 h 451"/>
                  <a:gd name="T36" fmla="*/ 18 w 651"/>
                  <a:gd name="T37" fmla="*/ 174 h 451"/>
                  <a:gd name="T38" fmla="*/ 5 w 651"/>
                  <a:gd name="T39" fmla="*/ 233 h 451"/>
                  <a:gd name="T40" fmla="*/ 32 w 651"/>
                  <a:gd name="T41" fmla="*/ 258 h 451"/>
                  <a:gd name="T42" fmla="*/ 81 w 651"/>
                  <a:gd name="T43" fmla="*/ 268 h 451"/>
                  <a:gd name="T44" fmla="*/ 117 w 651"/>
                  <a:gd name="T45" fmla="*/ 268 h 451"/>
                  <a:gd name="T46" fmla="*/ 162 w 651"/>
                  <a:gd name="T47" fmla="*/ 238 h 451"/>
                  <a:gd name="T48" fmla="*/ 180 w 651"/>
                  <a:gd name="T49" fmla="*/ 228 h 451"/>
                  <a:gd name="T50" fmla="*/ 220 w 651"/>
                  <a:gd name="T51" fmla="*/ 248 h 451"/>
                  <a:gd name="T52" fmla="*/ 261 w 651"/>
                  <a:gd name="T53" fmla="*/ 263 h 451"/>
                  <a:gd name="T54" fmla="*/ 283 w 651"/>
                  <a:gd name="T55" fmla="*/ 307 h 451"/>
                  <a:gd name="T56" fmla="*/ 296 w 651"/>
                  <a:gd name="T57" fmla="*/ 342 h 451"/>
                  <a:gd name="T58" fmla="*/ 261 w 651"/>
                  <a:gd name="T59" fmla="*/ 357 h 451"/>
                  <a:gd name="T60" fmla="*/ 243 w 651"/>
                  <a:gd name="T61" fmla="*/ 387 h 451"/>
                  <a:gd name="T62" fmla="*/ 274 w 651"/>
                  <a:gd name="T63" fmla="*/ 401 h 451"/>
                  <a:gd name="T64" fmla="*/ 292 w 651"/>
                  <a:gd name="T65" fmla="*/ 391 h 451"/>
                  <a:gd name="T66" fmla="*/ 314 w 651"/>
                  <a:gd name="T67" fmla="*/ 367 h 451"/>
                  <a:gd name="T68" fmla="*/ 332 w 651"/>
                  <a:gd name="T69" fmla="*/ 337 h 451"/>
                  <a:gd name="T70" fmla="*/ 359 w 651"/>
                  <a:gd name="T71" fmla="*/ 332 h 451"/>
                  <a:gd name="T72" fmla="*/ 382 w 651"/>
                  <a:gd name="T73" fmla="*/ 332 h 451"/>
                  <a:gd name="T74" fmla="*/ 359 w 651"/>
                  <a:gd name="T75" fmla="*/ 337 h 451"/>
                  <a:gd name="T76" fmla="*/ 377 w 651"/>
                  <a:gd name="T77" fmla="*/ 347 h 451"/>
                  <a:gd name="T78" fmla="*/ 400 w 651"/>
                  <a:gd name="T79" fmla="*/ 357 h 451"/>
                  <a:gd name="T80" fmla="*/ 431 w 651"/>
                  <a:gd name="T81" fmla="*/ 357 h 451"/>
                  <a:gd name="T82" fmla="*/ 409 w 651"/>
                  <a:gd name="T83" fmla="*/ 391 h 451"/>
                  <a:gd name="T84" fmla="*/ 426 w 651"/>
                  <a:gd name="T85" fmla="*/ 406 h 451"/>
                  <a:gd name="T86" fmla="*/ 440 w 651"/>
                  <a:gd name="T87" fmla="*/ 446 h 451"/>
                  <a:gd name="T88" fmla="*/ 503 w 651"/>
                  <a:gd name="T89" fmla="*/ 416 h 451"/>
                  <a:gd name="T90" fmla="*/ 543 w 651"/>
                  <a:gd name="T91" fmla="*/ 396 h 451"/>
                  <a:gd name="T92" fmla="*/ 525 w 651"/>
                  <a:gd name="T93" fmla="*/ 396 h 451"/>
                  <a:gd name="T94" fmla="*/ 480 w 651"/>
                  <a:gd name="T95" fmla="*/ 377 h 451"/>
                  <a:gd name="T96" fmla="*/ 489 w 651"/>
                  <a:gd name="T97" fmla="*/ 387 h 451"/>
                  <a:gd name="T98" fmla="*/ 480 w 651"/>
                  <a:gd name="T99" fmla="*/ 387 h 451"/>
                  <a:gd name="T100" fmla="*/ 467 w 651"/>
                  <a:gd name="T101" fmla="*/ 382 h 451"/>
                  <a:gd name="T102" fmla="*/ 458 w 651"/>
                  <a:gd name="T103" fmla="*/ 367 h 451"/>
                  <a:gd name="T104" fmla="*/ 444 w 651"/>
                  <a:gd name="T105" fmla="*/ 357 h 451"/>
                  <a:gd name="T106" fmla="*/ 471 w 651"/>
                  <a:gd name="T107" fmla="*/ 352 h 451"/>
                  <a:gd name="T108" fmla="*/ 485 w 651"/>
                  <a:gd name="T109" fmla="*/ 347 h 451"/>
                  <a:gd name="T110" fmla="*/ 498 w 651"/>
                  <a:gd name="T111" fmla="*/ 332 h 451"/>
                  <a:gd name="T112" fmla="*/ 503 w 651"/>
                  <a:gd name="T113" fmla="*/ 332 h 451"/>
                  <a:gd name="T114" fmla="*/ 539 w 651"/>
                  <a:gd name="T115" fmla="*/ 322 h 451"/>
                  <a:gd name="T116" fmla="*/ 570 w 651"/>
                  <a:gd name="T117" fmla="*/ 292 h 451"/>
                  <a:gd name="T118" fmla="*/ 601 w 651"/>
                  <a:gd name="T119" fmla="*/ 292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51" h="451">
                    <a:moveTo>
                      <a:pt x="610" y="268"/>
                    </a:moveTo>
                    <a:lnTo>
                      <a:pt x="619" y="253"/>
                    </a:lnTo>
                    <a:lnTo>
                      <a:pt x="637" y="253"/>
                    </a:lnTo>
                    <a:lnTo>
                      <a:pt x="646" y="248"/>
                    </a:lnTo>
                    <a:lnTo>
                      <a:pt x="642" y="238"/>
                    </a:lnTo>
                    <a:lnTo>
                      <a:pt x="646" y="218"/>
                    </a:lnTo>
                    <a:lnTo>
                      <a:pt x="646" y="208"/>
                    </a:lnTo>
                    <a:lnTo>
                      <a:pt x="637" y="198"/>
                    </a:lnTo>
                    <a:lnTo>
                      <a:pt x="637" y="179"/>
                    </a:lnTo>
                    <a:lnTo>
                      <a:pt x="646" y="179"/>
                    </a:lnTo>
                    <a:lnTo>
                      <a:pt x="651" y="169"/>
                    </a:lnTo>
                    <a:lnTo>
                      <a:pt x="651" y="159"/>
                    </a:lnTo>
                    <a:lnTo>
                      <a:pt x="646" y="154"/>
                    </a:lnTo>
                    <a:lnTo>
                      <a:pt x="642" y="144"/>
                    </a:lnTo>
                    <a:lnTo>
                      <a:pt x="637" y="149"/>
                    </a:lnTo>
                    <a:lnTo>
                      <a:pt x="624" y="149"/>
                    </a:lnTo>
                    <a:lnTo>
                      <a:pt x="615" y="139"/>
                    </a:lnTo>
                    <a:lnTo>
                      <a:pt x="606" y="144"/>
                    </a:lnTo>
                    <a:lnTo>
                      <a:pt x="601" y="139"/>
                    </a:lnTo>
                    <a:lnTo>
                      <a:pt x="588" y="139"/>
                    </a:lnTo>
                    <a:lnTo>
                      <a:pt x="574" y="134"/>
                    </a:lnTo>
                    <a:lnTo>
                      <a:pt x="570" y="139"/>
                    </a:lnTo>
                    <a:lnTo>
                      <a:pt x="565" y="129"/>
                    </a:lnTo>
                    <a:lnTo>
                      <a:pt x="552" y="124"/>
                    </a:lnTo>
                    <a:lnTo>
                      <a:pt x="543" y="99"/>
                    </a:lnTo>
                    <a:lnTo>
                      <a:pt x="539" y="99"/>
                    </a:lnTo>
                    <a:lnTo>
                      <a:pt x="525" y="114"/>
                    </a:lnTo>
                    <a:lnTo>
                      <a:pt x="516" y="109"/>
                    </a:lnTo>
                    <a:lnTo>
                      <a:pt x="507" y="114"/>
                    </a:lnTo>
                    <a:lnTo>
                      <a:pt x="494" y="109"/>
                    </a:lnTo>
                    <a:lnTo>
                      <a:pt x="489" y="114"/>
                    </a:lnTo>
                    <a:lnTo>
                      <a:pt x="471" y="99"/>
                    </a:lnTo>
                    <a:lnTo>
                      <a:pt x="467" y="85"/>
                    </a:lnTo>
                    <a:lnTo>
                      <a:pt x="467" y="70"/>
                    </a:lnTo>
                    <a:lnTo>
                      <a:pt x="458" y="70"/>
                    </a:lnTo>
                    <a:lnTo>
                      <a:pt x="458" y="60"/>
                    </a:lnTo>
                    <a:lnTo>
                      <a:pt x="449" y="55"/>
                    </a:lnTo>
                    <a:lnTo>
                      <a:pt x="426" y="55"/>
                    </a:lnTo>
                    <a:lnTo>
                      <a:pt x="417" y="40"/>
                    </a:lnTo>
                    <a:lnTo>
                      <a:pt x="422" y="30"/>
                    </a:lnTo>
                    <a:lnTo>
                      <a:pt x="413" y="25"/>
                    </a:lnTo>
                    <a:lnTo>
                      <a:pt x="409" y="5"/>
                    </a:lnTo>
                    <a:lnTo>
                      <a:pt x="400" y="0"/>
                    </a:lnTo>
                    <a:lnTo>
                      <a:pt x="391" y="10"/>
                    </a:lnTo>
                    <a:lnTo>
                      <a:pt x="368" y="10"/>
                    </a:lnTo>
                    <a:lnTo>
                      <a:pt x="350" y="0"/>
                    </a:lnTo>
                    <a:lnTo>
                      <a:pt x="341" y="5"/>
                    </a:lnTo>
                    <a:lnTo>
                      <a:pt x="341" y="15"/>
                    </a:lnTo>
                    <a:lnTo>
                      <a:pt x="332" y="20"/>
                    </a:lnTo>
                    <a:lnTo>
                      <a:pt x="328" y="15"/>
                    </a:lnTo>
                    <a:lnTo>
                      <a:pt x="328" y="15"/>
                    </a:lnTo>
                    <a:lnTo>
                      <a:pt x="310" y="20"/>
                    </a:lnTo>
                    <a:lnTo>
                      <a:pt x="296" y="25"/>
                    </a:lnTo>
                    <a:lnTo>
                      <a:pt x="292" y="40"/>
                    </a:lnTo>
                    <a:lnTo>
                      <a:pt x="292" y="55"/>
                    </a:lnTo>
                    <a:lnTo>
                      <a:pt x="283" y="55"/>
                    </a:lnTo>
                    <a:lnTo>
                      <a:pt x="278" y="50"/>
                    </a:lnTo>
                    <a:lnTo>
                      <a:pt x="265" y="55"/>
                    </a:lnTo>
                    <a:lnTo>
                      <a:pt x="261" y="50"/>
                    </a:lnTo>
                    <a:lnTo>
                      <a:pt x="252" y="50"/>
                    </a:lnTo>
                    <a:lnTo>
                      <a:pt x="243" y="60"/>
                    </a:lnTo>
                    <a:lnTo>
                      <a:pt x="238" y="55"/>
                    </a:lnTo>
                    <a:lnTo>
                      <a:pt x="234" y="50"/>
                    </a:lnTo>
                    <a:lnTo>
                      <a:pt x="225" y="45"/>
                    </a:lnTo>
                    <a:lnTo>
                      <a:pt x="211" y="55"/>
                    </a:lnTo>
                    <a:lnTo>
                      <a:pt x="207" y="50"/>
                    </a:lnTo>
                    <a:lnTo>
                      <a:pt x="193" y="50"/>
                    </a:lnTo>
                    <a:lnTo>
                      <a:pt x="189" y="55"/>
                    </a:lnTo>
                    <a:lnTo>
                      <a:pt x="184" y="55"/>
                    </a:lnTo>
                    <a:lnTo>
                      <a:pt x="180" y="45"/>
                    </a:lnTo>
                    <a:lnTo>
                      <a:pt x="166" y="55"/>
                    </a:lnTo>
                    <a:lnTo>
                      <a:pt x="162" y="50"/>
                    </a:lnTo>
                    <a:lnTo>
                      <a:pt x="153" y="45"/>
                    </a:lnTo>
                    <a:lnTo>
                      <a:pt x="131" y="40"/>
                    </a:lnTo>
                    <a:lnTo>
                      <a:pt x="122" y="35"/>
                    </a:lnTo>
                    <a:lnTo>
                      <a:pt x="117" y="35"/>
                    </a:lnTo>
                    <a:lnTo>
                      <a:pt x="108" y="40"/>
                    </a:lnTo>
                    <a:lnTo>
                      <a:pt x="95" y="40"/>
                    </a:lnTo>
                    <a:lnTo>
                      <a:pt x="68" y="45"/>
                    </a:lnTo>
                    <a:lnTo>
                      <a:pt x="63" y="50"/>
                    </a:lnTo>
                    <a:lnTo>
                      <a:pt x="50" y="40"/>
                    </a:lnTo>
                    <a:lnTo>
                      <a:pt x="41" y="45"/>
                    </a:lnTo>
                    <a:lnTo>
                      <a:pt x="41" y="50"/>
                    </a:lnTo>
                    <a:lnTo>
                      <a:pt x="41" y="70"/>
                    </a:lnTo>
                    <a:lnTo>
                      <a:pt x="45" y="75"/>
                    </a:lnTo>
                    <a:lnTo>
                      <a:pt x="50" y="89"/>
                    </a:lnTo>
                    <a:lnTo>
                      <a:pt x="63" y="94"/>
                    </a:lnTo>
                    <a:lnTo>
                      <a:pt x="59" y="99"/>
                    </a:lnTo>
                    <a:lnTo>
                      <a:pt x="59" y="109"/>
                    </a:lnTo>
                    <a:lnTo>
                      <a:pt x="63" y="114"/>
                    </a:lnTo>
                    <a:lnTo>
                      <a:pt x="59" y="124"/>
                    </a:lnTo>
                    <a:lnTo>
                      <a:pt x="54" y="124"/>
                    </a:lnTo>
                    <a:lnTo>
                      <a:pt x="45" y="134"/>
                    </a:lnTo>
                    <a:lnTo>
                      <a:pt x="45" y="144"/>
                    </a:lnTo>
                    <a:lnTo>
                      <a:pt x="18" y="174"/>
                    </a:lnTo>
                    <a:lnTo>
                      <a:pt x="23" y="188"/>
                    </a:lnTo>
                    <a:lnTo>
                      <a:pt x="18" y="198"/>
                    </a:lnTo>
                    <a:lnTo>
                      <a:pt x="14" y="198"/>
                    </a:lnTo>
                    <a:lnTo>
                      <a:pt x="5" y="218"/>
                    </a:lnTo>
                    <a:lnTo>
                      <a:pt x="5" y="233"/>
                    </a:lnTo>
                    <a:lnTo>
                      <a:pt x="0" y="233"/>
                    </a:lnTo>
                    <a:lnTo>
                      <a:pt x="9" y="243"/>
                    </a:lnTo>
                    <a:lnTo>
                      <a:pt x="23" y="253"/>
                    </a:lnTo>
                    <a:lnTo>
                      <a:pt x="23" y="263"/>
                    </a:lnTo>
                    <a:lnTo>
                      <a:pt x="32" y="258"/>
                    </a:lnTo>
                    <a:lnTo>
                      <a:pt x="36" y="253"/>
                    </a:lnTo>
                    <a:lnTo>
                      <a:pt x="45" y="253"/>
                    </a:lnTo>
                    <a:lnTo>
                      <a:pt x="59" y="263"/>
                    </a:lnTo>
                    <a:lnTo>
                      <a:pt x="68" y="263"/>
                    </a:lnTo>
                    <a:lnTo>
                      <a:pt x="81" y="268"/>
                    </a:lnTo>
                    <a:lnTo>
                      <a:pt x="86" y="278"/>
                    </a:lnTo>
                    <a:lnTo>
                      <a:pt x="90" y="283"/>
                    </a:lnTo>
                    <a:lnTo>
                      <a:pt x="104" y="278"/>
                    </a:lnTo>
                    <a:lnTo>
                      <a:pt x="113" y="278"/>
                    </a:lnTo>
                    <a:lnTo>
                      <a:pt x="117" y="268"/>
                    </a:lnTo>
                    <a:lnTo>
                      <a:pt x="144" y="263"/>
                    </a:lnTo>
                    <a:lnTo>
                      <a:pt x="153" y="258"/>
                    </a:lnTo>
                    <a:lnTo>
                      <a:pt x="162" y="253"/>
                    </a:lnTo>
                    <a:lnTo>
                      <a:pt x="162" y="243"/>
                    </a:lnTo>
                    <a:lnTo>
                      <a:pt x="162" y="238"/>
                    </a:lnTo>
                    <a:lnTo>
                      <a:pt x="162" y="228"/>
                    </a:lnTo>
                    <a:lnTo>
                      <a:pt x="166" y="228"/>
                    </a:lnTo>
                    <a:lnTo>
                      <a:pt x="171" y="228"/>
                    </a:lnTo>
                    <a:lnTo>
                      <a:pt x="180" y="233"/>
                    </a:lnTo>
                    <a:lnTo>
                      <a:pt x="180" y="228"/>
                    </a:lnTo>
                    <a:lnTo>
                      <a:pt x="189" y="228"/>
                    </a:lnTo>
                    <a:lnTo>
                      <a:pt x="193" y="223"/>
                    </a:lnTo>
                    <a:lnTo>
                      <a:pt x="198" y="233"/>
                    </a:lnTo>
                    <a:lnTo>
                      <a:pt x="207" y="233"/>
                    </a:lnTo>
                    <a:lnTo>
                      <a:pt x="220" y="248"/>
                    </a:lnTo>
                    <a:lnTo>
                      <a:pt x="234" y="248"/>
                    </a:lnTo>
                    <a:lnTo>
                      <a:pt x="234" y="243"/>
                    </a:lnTo>
                    <a:lnTo>
                      <a:pt x="238" y="243"/>
                    </a:lnTo>
                    <a:lnTo>
                      <a:pt x="252" y="258"/>
                    </a:lnTo>
                    <a:lnTo>
                      <a:pt x="261" y="263"/>
                    </a:lnTo>
                    <a:lnTo>
                      <a:pt x="265" y="278"/>
                    </a:lnTo>
                    <a:lnTo>
                      <a:pt x="265" y="288"/>
                    </a:lnTo>
                    <a:lnTo>
                      <a:pt x="270" y="292"/>
                    </a:lnTo>
                    <a:lnTo>
                      <a:pt x="274" y="297"/>
                    </a:lnTo>
                    <a:lnTo>
                      <a:pt x="283" y="307"/>
                    </a:lnTo>
                    <a:lnTo>
                      <a:pt x="292" y="312"/>
                    </a:lnTo>
                    <a:lnTo>
                      <a:pt x="296" y="322"/>
                    </a:lnTo>
                    <a:lnTo>
                      <a:pt x="292" y="332"/>
                    </a:lnTo>
                    <a:lnTo>
                      <a:pt x="301" y="337"/>
                    </a:lnTo>
                    <a:lnTo>
                      <a:pt x="296" y="342"/>
                    </a:lnTo>
                    <a:lnTo>
                      <a:pt x="287" y="342"/>
                    </a:lnTo>
                    <a:lnTo>
                      <a:pt x="278" y="337"/>
                    </a:lnTo>
                    <a:lnTo>
                      <a:pt x="270" y="342"/>
                    </a:lnTo>
                    <a:lnTo>
                      <a:pt x="261" y="342"/>
                    </a:lnTo>
                    <a:lnTo>
                      <a:pt x="261" y="357"/>
                    </a:lnTo>
                    <a:lnTo>
                      <a:pt x="261" y="367"/>
                    </a:lnTo>
                    <a:lnTo>
                      <a:pt x="256" y="367"/>
                    </a:lnTo>
                    <a:lnTo>
                      <a:pt x="247" y="382"/>
                    </a:lnTo>
                    <a:lnTo>
                      <a:pt x="247" y="391"/>
                    </a:lnTo>
                    <a:lnTo>
                      <a:pt x="243" y="387"/>
                    </a:lnTo>
                    <a:lnTo>
                      <a:pt x="238" y="391"/>
                    </a:lnTo>
                    <a:lnTo>
                      <a:pt x="243" y="406"/>
                    </a:lnTo>
                    <a:lnTo>
                      <a:pt x="252" y="406"/>
                    </a:lnTo>
                    <a:lnTo>
                      <a:pt x="270" y="406"/>
                    </a:lnTo>
                    <a:lnTo>
                      <a:pt x="274" y="401"/>
                    </a:lnTo>
                    <a:lnTo>
                      <a:pt x="287" y="401"/>
                    </a:lnTo>
                    <a:lnTo>
                      <a:pt x="292" y="406"/>
                    </a:lnTo>
                    <a:lnTo>
                      <a:pt x="292" y="406"/>
                    </a:lnTo>
                    <a:lnTo>
                      <a:pt x="296" y="396"/>
                    </a:lnTo>
                    <a:lnTo>
                      <a:pt x="292" y="391"/>
                    </a:lnTo>
                    <a:lnTo>
                      <a:pt x="292" y="387"/>
                    </a:lnTo>
                    <a:lnTo>
                      <a:pt x="292" y="382"/>
                    </a:lnTo>
                    <a:lnTo>
                      <a:pt x="296" y="387"/>
                    </a:lnTo>
                    <a:lnTo>
                      <a:pt x="301" y="387"/>
                    </a:lnTo>
                    <a:lnTo>
                      <a:pt x="314" y="367"/>
                    </a:lnTo>
                    <a:lnTo>
                      <a:pt x="314" y="362"/>
                    </a:lnTo>
                    <a:lnTo>
                      <a:pt x="319" y="362"/>
                    </a:lnTo>
                    <a:lnTo>
                      <a:pt x="328" y="352"/>
                    </a:lnTo>
                    <a:lnTo>
                      <a:pt x="328" y="342"/>
                    </a:lnTo>
                    <a:lnTo>
                      <a:pt x="332" y="337"/>
                    </a:lnTo>
                    <a:lnTo>
                      <a:pt x="341" y="332"/>
                    </a:lnTo>
                    <a:lnTo>
                      <a:pt x="350" y="322"/>
                    </a:lnTo>
                    <a:lnTo>
                      <a:pt x="355" y="327"/>
                    </a:lnTo>
                    <a:lnTo>
                      <a:pt x="355" y="332"/>
                    </a:lnTo>
                    <a:lnTo>
                      <a:pt x="359" y="332"/>
                    </a:lnTo>
                    <a:lnTo>
                      <a:pt x="364" y="327"/>
                    </a:lnTo>
                    <a:lnTo>
                      <a:pt x="368" y="317"/>
                    </a:lnTo>
                    <a:lnTo>
                      <a:pt x="368" y="322"/>
                    </a:lnTo>
                    <a:lnTo>
                      <a:pt x="373" y="327"/>
                    </a:lnTo>
                    <a:lnTo>
                      <a:pt x="382" y="332"/>
                    </a:lnTo>
                    <a:lnTo>
                      <a:pt x="391" y="327"/>
                    </a:lnTo>
                    <a:lnTo>
                      <a:pt x="382" y="332"/>
                    </a:lnTo>
                    <a:lnTo>
                      <a:pt x="377" y="337"/>
                    </a:lnTo>
                    <a:lnTo>
                      <a:pt x="373" y="332"/>
                    </a:lnTo>
                    <a:lnTo>
                      <a:pt x="359" y="337"/>
                    </a:lnTo>
                    <a:lnTo>
                      <a:pt x="350" y="337"/>
                    </a:lnTo>
                    <a:lnTo>
                      <a:pt x="350" y="342"/>
                    </a:lnTo>
                    <a:lnTo>
                      <a:pt x="368" y="342"/>
                    </a:lnTo>
                    <a:lnTo>
                      <a:pt x="377" y="347"/>
                    </a:lnTo>
                    <a:lnTo>
                      <a:pt x="377" y="347"/>
                    </a:lnTo>
                    <a:lnTo>
                      <a:pt x="373" y="352"/>
                    </a:lnTo>
                    <a:lnTo>
                      <a:pt x="377" y="357"/>
                    </a:lnTo>
                    <a:lnTo>
                      <a:pt x="382" y="357"/>
                    </a:lnTo>
                    <a:lnTo>
                      <a:pt x="391" y="362"/>
                    </a:lnTo>
                    <a:lnTo>
                      <a:pt x="400" y="357"/>
                    </a:lnTo>
                    <a:lnTo>
                      <a:pt x="409" y="357"/>
                    </a:lnTo>
                    <a:lnTo>
                      <a:pt x="417" y="362"/>
                    </a:lnTo>
                    <a:lnTo>
                      <a:pt x="422" y="362"/>
                    </a:lnTo>
                    <a:lnTo>
                      <a:pt x="426" y="357"/>
                    </a:lnTo>
                    <a:lnTo>
                      <a:pt x="431" y="357"/>
                    </a:lnTo>
                    <a:lnTo>
                      <a:pt x="431" y="372"/>
                    </a:lnTo>
                    <a:lnTo>
                      <a:pt x="435" y="377"/>
                    </a:lnTo>
                    <a:lnTo>
                      <a:pt x="435" y="377"/>
                    </a:lnTo>
                    <a:lnTo>
                      <a:pt x="422" y="382"/>
                    </a:lnTo>
                    <a:lnTo>
                      <a:pt x="409" y="391"/>
                    </a:lnTo>
                    <a:lnTo>
                      <a:pt x="400" y="401"/>
                    </a:lnTo>
                    <a:lnTo>
                      <a:pt x="409" y="406"/>
                    </a:lnTo>
                    <a:lnTo>
                      <a:pt x="413" y="401"/>
                    </a:lnTo>
                    <a:lnTo>
                      <a:pt x="422" y="406"/>
                    </a:lnTo>
                    <a:lnTo>
                      <a:pt x="426" y="406"/>
                    </a:lnTo>
                    <a:lnTo>
                      <a:pt x="435" y="416"/>
                    </a:lnTo>
                    <a:lnTo>
                      <a:pt x="440" y="421"/>
                    </a:lnTo>
                    <a:lnTo>
                      <a:pt x="435" y="441"/>
                    </a:lnTo>
                    <a:lnTo>
                      <a:pt x="431" y="441"/>
                    </a:lnTo>
                    <a:lnTo>
                      <a:pt x="440" y="446"/>
                    </a:lnTo>
                    <a:lnTo>
                      <a:pt x="453" y="451"/>
                    </a:lnTo>
                    <a:lnTo>
                      <a:pt x="467" y="441"/>
                    </a:lnTo>
                    <a:lnTo>
                      <a:pt x="485" y="426"/>
                    </a:lnTo>
                    <a:lnTo>
                      <a:pt x="498" y="426"/>
                    </a:lnTo>
                    <a:lnTo>
                      <a:pt x="503" y="416"/>
                    </a:lnTo>
                    <a:lnTo>
                      <a:pt x="512" y="411"/>
                    </a:lnTo>
                    <a:lnTo>
                      <a:pt x="530" y="411"/>
                    </a:lnTo>
                    <a:lnTo>
                      <a:pt x="543" y="411"/>
                    </a:lnTo>
                    <a:lnTo>
                      <a:pt x="548" y="406"/>
                    </a:lnTo>
                    <a:lnTo>
                      <a:pt x="543" y="396"/>
                    </a:lnTo>
                    <a:lnTo>
                      <a:pt x="548" y="396"/>
                    </a:lnTo>
                    <a:lnTo>
                      <a:pt x="552" y="387"/>
                    </a:lnTo>
                    <a:lnTo>
                      <a:pt x="539" y="387"/>
                    </a:lnTo>
                    <a:lnTo>
                      <a:pt x="525" y="391"/>
                    </a:lnTo>
                    <a:lnTo>
                      <a:pt x="525" y="396"/>
                    </a:lnTo>
                    <a:lnTo>
                      <a:pt x="516" y="391"/>
                    </a:lnTo>
                    <a:lnTo>
                      <a:pt x="512" y="391"/>
                    </a:lnTo>
                    <a:lnTo>
                      <a:pt x="507" y="401"/>
                    </a:lnTo>
                    <a:lnTo>
                      <a:pt x="503" y="401"/>
                    </a:lnTo>
                    <a:lnTo>
                      <a:pt x="480" y="377"/>
                    </a:lnTo>
                    <a:lnTo>
                      <a:pt x="480" y="367"/>
                    </a:lnTo>
                    <a:lnTo>
                      <a:pt x="471" y="357"/>
                    </a:lnTo>
                    <a:lnTo>
                      <a:pt x="471" y="357"/>
                    </a:lnTo>
                    <a:lnTo>
                      <a:pt x="476" y="367"/>
                    </a:lnTo>
                    <a:lnTo>
                      <a:pt x="489" y="387"/>
                    </a:lnTo>
                    <a:lnTo>
                      <a:pt x="503" y="401"/>
                    </a:lnTo>
                    <a:lnTo>
                      <a:pt x="498" y="401"/>
                    </a:lnTo>
                    <a:lnTo>
                      <a:pt x="489" y="401"/>
                    </a:lnTo>
                    <a:lnTo>
                      <a:pt x="485" y="396"/>
                    </a:lnTo>
                    <a:lnTo>
                      <a:pt x="480" y="387"/>
                    </a:lnTo>
                    <a:lnTo>
                      <a:pt x="476" y="382"/>
                    </a:lnTo>
                    <a:lnTo>
                      <a:pt x="471" y="387"/>
                    </a:lnTo>
                    <a:lnTo>
                      <a:pt x="476" y="382"/>
                    </a:lnTo>
                    <a:lnTo>
                      <a:pt x="471" y="382"/>
                    </a:lnTo>
                    <a:lnTo>
                      <a:pt x="467" y="382"/>
                    </a:lnTo>
                    <a:lnTo>
                      <a:pt x="467" y="382"/>
                    </a:lnTo>
                    <a:lnTo>
                      <a:pt x="471" y="372"/>
                    </a:lnTo>
                    <a:lnTo>
                      <a:pt x="467" y="372"/>
                    </a:lnTo>
                    <a:lnTo>
                      <a:pt x="462" y="372"/>
                    </a:lnTo>
                    <a:lnTo>
                      <a:pt x="458" y="367"/>
                    </a:lnTo>
                    <a:lnTo>
                      <a:pt x="453" y="362"/>
                    </a:lnTo>
                    <a:lnTo>
                      <a:pt x="440" y="362"/>
                    </a:lnTo>
                    <a:lnTo>
                      <a:pt x="435" y="362"/>
                    </a:lnTo>
                    <a:lnTo>
                      <a:pt x="435" y="357"/>
                    </a:lnTo>
                    <a:lnTo>
                      <a:pt x="444" y="357"/>
                    </a:lnTo>
                    <a:lnTo>
                      <a:pt x="449" y="352"/>
                    </a:lnTo>
                    <a:lnTo>
                      <a:pt x="458" y="357"/>
                    </a:lnTo>
                    <a:lnTo>
                      <a:pt x="462" y="357"/>
                    </a:lnTo>
                    <a:lnTo>
                      <a:pt x="467" y="352"/>
                    </a:lnTo>
                    <a:lnTo>
                      <a:pt x="471" y="352"/>
                    </a:lnTo>
                    <a:lnTo>
                      <a:pt x="485" y="337"/>
                    </a:lnTo>
                    <a:lnTo>
                      <a:pt x="485" y="332"/>
                    </a:lnTo>
                    <a:lnTo>
                      <a:pt x="489" y="337"/>
                    </a:lnTo>
                    <a:lnTo>
                      <a:pt x="494" y="337"/>
                    </a:lnTo>
                    <a:lnTo>
                      <a:pt x="485" y="347"/>
                    </a:lnTo>
                    <a:lnTo>
                      <a:pt x="480" y="352"/>
                    </a:lnTo>
                    <a:lnTo>
                      <a:pt x="485" y="357"/>
                    </a:lnTo>
                    <a:lnTo>
                      <a:pt x="489" y="352"/>
                    </a:lnTo>
                    <a:lnTo>
                      <a:pt x="494" y="337"/>
                    </a:lnTo>
                    <a:lnTo>
                      <a:pt x="498" y="332"/>
                    </a:lnTo>
                    <a:lnTo>
                      <a:pt x="494" y="327"/>
                    </a:lnTo>
                    <a:lnTo>
                      <a:pt x="489" y="322"/>
                    </a:lnTo>
                    <a:lnTo>
                      <a:pt x="494" y="322"/>
                    </a:lnTo>
                    <a:lnTo>
                      <a:pt x="498" y="332"/>
                    </a:lnTo>
                    <a:lnTo>
                      <a:pt x="503" y="332"/>
                    </a:lnTo>
                    <a:lnTo>
                      <a:pt x="512" y="327"/>
                    </a:lnTo>
                    <a:lnTo>
                      <a:pt x="525" y="327"/>
                    </a:lnTo>
                    <a:lnTo>
                      <a:pt x="530" y="322"/>
                    </a:lnTo>
                    <a:lnTo>
                      <a:pt x="539" y="322"/>
                    </a:lnTo>
                    <a:lnTo>
                      <a:pt x="539" y="322"/>
                    </a:lnTo>
                    <a:lnTo>
                      <a:pt x="548" y="312"/>
                    </a:lnTo>
                    <a:lnTo>
                      <a:pt x="552" y="307"/>
                    </a:lnTo>
                    <a:lnTo>
                      <a:pt x="561" y="307"/>
                    </a:lnTo>
                    <a:lnTo>
                      <a:pt x="565" y="297"/>
                    </a:lnTo>
                    <a:lnTo>
                      <a:pt x="570" y="292"/>
                    </a:lnTo>
                    <a:lnTo>
                      <a:pt x="579" y="292"/>
                    </a:lnTo>
                    <a:lnTo>
                      <a:pt x="588" y="292"/>
                    </a:lnTo>
                    <a:lnTo>
                      <a:pt x="592" y="292"/>
                    </a:lnTo>
                    <a:lnTo>
                      <a:pt x="597" y="297"/>
                    </a:lnTo>
                    <a:lnTo>
                      <a:pt x="601" y="292"/>
                    </a:lnTo>
                    <a:lnTo>
                      <a:pt x="601" y="292"/>
                    </a:lnTo>
                    <a:lnTo>
                      <a:pt x="606" y="273"/>
                    </a:lnTo>
                    <a:lnTo>
                      <a:pt x="610" y="268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3" name="Freeform 130"/>
              <p:cNvSpPr>
                <a:spLocks/>
              </p:cNvSpPr>
              <p:nvPr/>
            </p:nvSpPr>
            <p:spPr bwMode="auto">
              <a:xfrm>
                <a:off x="7153" y="3016"/>
                <a:ext cx="139" cy="168"/>
              </a:xfrm>
              <a:custGeom>
                <a:avLst/>
                <a:gdLst>
                  <a:gd name="T0" fmla="*/ 22 w 139"/>
                  <a:gd name="T1" fmla="*/ 50 h 168"/>
                  <a:gd name="T2" fmla="*/ 40 w 139"/>
                  <a:gd name="T3" fmla="*/ 65 h 168"/>
                  <a:gd name="T4" fmla="*/ 40 w 139"/>
                  <a:gd name="T5" fmla="*/ 74 h 168"/>
                  <a:gd name="T6" fmla="*/ 63 w 139"/>
                  <a:gd name="T7" fmla="*/ 89 h 168"/>
                  <a:gd name="T8" fmla="*/ 63 w 139"/>
                  <a:gd name="T9" fmla="*/ 104 h 168"/>
                  <a:gd name="T10" fmla="*/ 72 w 139"/>
                  <a:gd name="T11" fmla="*/ 114 h 168"/>
                  <a:gd name="T12" fmla="*/ 67 w 139"/>
                  <a:gd name="T13" fmla="*/ 154 h 168"/>
                  <a:gd name="T14" fmla="*/ 76 w 139"/>
                  <a:gd name="T15" fmla="*/ 168 h 168"/>
                  <a:gd name="T16" fmla="*/ 76 w 139"/>
                  <a:gd name="T17" fmla="*/ 168 h 168"/>
                  <a:gd name="T18" fmla="*/ 81 w 139"/>
                  <a:gd name="T19" fmla="*/ 164 h 168"/>
                  <a:gd name="T20" fmla="*/ 85 w 139"/>
                  <a:gd name="T21" fmla="*/ 168 h 168"/>
                  <a:gd name="T22" fmla="*/ 85 w 139"/>
                  <a:gd name="T23" fmla="*/ 159 h 168"/>
                  <a:gd name="T24" fmla="*/ 94 w 139"/>
                  <a:gd name="T25" fmla="*/ 144 h 168"/>
                  <a:gd name="T26" fmla="*/ 99 w 139"/>
                  <a:gd name="T27" fmla="*/ 144 h 168"/>
                  <a:gd name="T28" fmla="*/ 99 w 139"/>
                  <a:gd name="T29" fmla="*/ 134 h 168"/>
                  <a:gd name="T30" fmla="*/ 99 w 139"/>
                  <a:gd name="T31" fmla="*/ 119 h 168"/>
                  <a:gd name="T32" fmla="*/ 108 w 139"/>
                  <a:gd name="T33" fmla="*/ 119 h 168"/>
                  <a:gd name="T34" fmla="*/ 116 w 139"/>
                  <a:gd name="T35" fmla="*/ 114 h 168"/>
                  <a:gd name="T36" fmla="*/ 125 w 139"/>
                  <a:gd name="T37" fmla="*/ 119 h 168"/>
                  <a:gd name="T38" fmla="*/ 134 w 139"/>
                  <a:gd name="T39" fmla="*/ 119 h 168"/>
                  <a:gd name="T40" fmla="*/ 139 w 139"/>
                  <a:gd name="T41" fmla="*/ 114 h 168"/>
                  <a:gd name="T42" fmla="*/ 130 w 139"/>
                  <a:gd name="T43" fmla="*/ 109 h 168"/>
                  <a:gd name="T44" fmla="*/ 134 w 139"/>
                  <a:gd name="T45" fmla="*/ 99 h 168"/>
                  <a:gd name="T46" fmla="*/ 130 w 139"/>
                  <a:gd name="T47" fmla="*/ 89 h 168"/>
                  <a:gd name="T48" fmla="*/ 121 w 139"/>
                  <a:gd name="T49" fmla="*/ 84 h 168"/>
                  <a:gd name="T50" fmla="*/ 112 w 139"/>
                  <a:gd name="T51" fmla="*/ 74 h 168"/>
                  <a:gd name="T52" fmla="*/ 108 w 139"/>
                  <a:gd name="T53" fmla="*/ 69 h 168"/>
                  <a:gd name="T54" fmla="*/ 103 w 139"/>
                  <a:gd name="T55" fmla="*/ 65 h 168"/>
                  <a:gd name="T56" fmla="*/ 103 w 139"/>
                  <a:gd name="T57" fmla="*/ 55 h 168"/>
                  <a:gd name="T58" fmla="*/ 99 w 139"/>
                  <a:gd name="T59" fmla="*/ 40 h 168"/>
                  <a:gd name="T60" fmla="*/ 90 w 139"/>
                  <a:gd name="T61" fmla="*/ 35 h 168"/>
                  <a:gd name="T62" fmla="*/ 76 w 139"/>
                  <a:gd name="T63" fmla="*/ 20 h 168"/>
                  <a:gd name="T64" fmla="*/ 72 w 139"/>
                  <a:gd name="T65" fmla="*/ 20 h 168"/>
                  <a:gd name="T66" fmla="*/ 72 w 139"/>
                  <a:gd name="T67" fmla="*/ 25 h 168"/>
                  <a:gd name="T68" fmla="*/ 58 w 139"/>
                  <a:gd name="T69" fmla="*/ 25 h 168"/>
                  <a:gd name="T70" fmla="*/ 45 w 139"/>
                  <a:gd name="T71" fmla="*/ 10 h 168"/>
                  <a:gd name="T72" fmla="*/ 36 w 139"/>
                  <a:gd name="T73" fmla="*/ 10 h 168"/>
                  <a:gd name="T74" fmla="*/ 31 w 139"/>
                  <a:gd name="T75" fmla="*/ 0 h 168"/>
                  <a:gd name="T76" fmla="*/ 27 w 139"/>
                  <a:gd name="T77" fmla="*/ 5 h 168"/>
                  <a:gd name="T78" fmla="*/ 18 w 139"/>
                  <a:gd name="T79" fmla="*/ 5 h 168"/>
                  <a:gd name="T80" fmla="*/ 18 w 139"/>
                  <a:gd name="T81" fmla="*/ 10 h 168"/>
                  <a:gd name="T82" fmla="*/ 9 w 139"/>
                  <a:gd name="T83" fmla="*/ 5 h 168"/>
                  <a:gd name="T84" fmla="*/ 4 w 139"/>
                  <a:gd name="T85" fmla="*/ 5 h 168"/>
                  <a:gd name="T86" fmla="*/ 0 w 139"/>
                  <a:gd name="T87" fmla="*/ 5 h 168"/>
                  <a:gd name="T88" fmla="*/ 0 w 139"/>
                  <a:gd name="T89" fmla="*/ 15 h 168"/>
                  <a:gd name="T90" fmla="*/ 0 w 139"/>
                  <a:gd name="T91" fmla="*/ 20 h 168"/>
                  <a:gd name="T92" fmla="*/ 0 w 139"/>
                  <a:gd name="T93" fmla="*/ 30 h 168"/>
                  <a:gd name="T94" fmla="*/ 18 w 139"/>
                  <a:gd name="T95" fmla="*/ 30 h 168"/>
                  <a:gd name="T96" fmla="*/ 22 w 139"/>
                  <a:gd name="T97" fmla="*/ 5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9" h="168">
                    <a:moveTo>
                      <a:pt x="22" y="50"/>
                    </a:moveTo>
                    <a:lnTo>
                      <a:pt x="40" y="65"/>
                    </a:lnTo>
                    <a:lnTo>
                      <a:pt x="40" y="74"/>
                    </a:lnTo>
                    <a:lnTo>
                      <a:pt x="63" y="89"/>
                    </a:lnTo>
                    <a:lnTo>
                      <a:pt x="63" y="104"/>
                    </a:lnTo>
                    <a:lnTo>
                      <a:pt x="72" y="114"/>
                    </a:lnTo>
                    <a:lnTo>
                      <a:pt x="67" y="154"/>
                    </a:lnTo>
                    <a:lnTo>
                      <a:pt x="76" y="168"/>
                    </a:lnTo>
                    <a:lnTo>
                      <a:pt x="76" y="168"/>
                    </a:lnTo>
                    <a:lnTo>
                      <a:pt x="81" y="164"/>
                    </a:lnTo>
                    <a:lnTo>
                      <a:pt x="85" y="168"/>
                    </a:lnTo>
                    <a:lnTo>
                      <a:pt x="85" y="159"/>
                    </a:lnTo>
                    <a:lnTo>
                      <a:pt x="94" y="144"/>
                    </a:lnTo>
                    <a:lnTo>
                      <a:pt x="99" y="144"/>
                    </a:lnTo>
                    <a:lnTo>
                      <a:pt x="99" y="134"/>
                    </a:lnTo>
                    <a:lnTo>
                      <a:pt x="99" y="119"/>
                    </a:lnTo>
                    <a:lnTo>
                      <a:pt x="108" y="119"/>
                    </a:lnTo>
                    <a:lnTo>
                      <a:pt x="116" y="114"/>
                    </a:lnTo>
                    <a:lnTo>
                      <a:pt x="125" y="119"/>
                    </a:lnTo>
                    <a:lnTo>
                      <a:pt x="134" y="119"/>
                    </a:lnTo>
                    <a:lnTo>
                      <a:pt x="139" y="114"/>
                    </a:lnTo>
                    <a:lnTo>
                      <a:pt x="130" y="109"/>
                    </a:lnTo>
                    <a:lnTo>
                      <a:pt x="134" y="99"/>
                    </a:lnTo>
                    <a:lnTo>
                      <a:pt x="130" y="89"/>
                    </a:lnTo>
                    <a:lnTo>
                      <a:pt x="121" y="84"/>
                    </a:lnTo>
                    <a:lnTo>
                      <a:pt x="112" y="74"/>
                    </a:lnTo>
                    <a:lnTo>
                      <a:pt x="108" y="69"/>
                    </a:lnTo>
                    <a:lnTo>
                      <a:pt x="103" y="65"/>
                    </a:lnTo>
                    <a:lnTo>
                      <a:pt x="103" y="55"/>
                    </a:lnTo>
                    <a:lnTo>
                      <a:pt x="99" y="40"/>
                    </a:lnTo>
                    <a:lnTo>
                      <a:pt x="90" y="35"/>
                    </a:lnTo>
                    <a:lnTo>
                      <a:pt x="76" y="20"/>
                    </a:lnTo>
                    <a:lnTo>
                      <a:pt x="72" y="20"/>
                    </a:lnTo>
                    <a:lnTo>
                      <a:pt x="72" y="25"/>
                    </a:lnTo>
                    <a:lnTo>
                      <a:pt x="58" y="25"/>
                    </a:lnTo>
                    <a:lnTo>
                      <a:pt x="45" y="10"/>
                    </a:lnTo>
                    <a:lnTo>
                      <a:pt x="36" y="10"/>
                    </a:lnTo>
                    <a:lnTo>
                      <a:pt x="31" y="0"/>
                    </a:lnTo>
                    <a:lnTo>
                      <a:pt x="27" y="5"/>
                    </a:lnTo>
                    <a:lnTo>
                      <a:pt x="18" y="5"/>
                    </a:lnTo>
                    <a:lnTo>
                      <a:pt x="18" y="10"/>
                    </a:lnTo>
                    <a:lnTo>
                      <a:pt x="9" y="5"/>
                    </a:lnTo>
                    <a:lnTo>
                      <a:pt x="4" y="5"/>
                    </a:lnTo>
                    <a:lnTo>
                      <a:pt x="0" y="5"/>
                    </a:lnTo>
                    <a:lnTo>
                      <a:pt x="0" y="15"/>
                    </a:lnTo>
                    <a:lnTo>
                      <a:pt x="0" y="20"/>
                    </a:lnTo>
                    <a:lnTo>
                      <a:pt x="0" y="30"/>
                    </a:lnTo>
                    <a:lnTo>
                      <a:pt x="18" y="30"/>
                    </a:lnTo>
                    <a:lnTo>
                      <a:pt x="22" y="5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4" name="Freeform 131"/>
              <p:cNvSpPr>
                <a:spLocks/>
              </p:cNvSpPr>
              <p:nvPr/>
            </p:nvSpPr>
            <p:spPr bwMode="auto">
              <a:xfrm>
                <a:off x="6938" y="3046"/>
                <a:ext cx="345" cy="247"/>
              </a:xfrm>
              <a:custGeom>
                <a:avLst/>
                <a:gdLst>
                  <a:gd name="T0" fmla="*/ 323 w 345"/>
                  <a:gd name="T1" fmla="*/ 153 h 247"/>
                  <a:gd name="T2" fmla="*/ 296 w 345"/>
                  <a:gd name="T3" fmla="*/ 153 h 247"/>
                  <a:gd name="T4" fmla="*/ 282 w 345"/>
                  <a:gd name="T5" fmla="*/ 124 h 247"/>
                  <a:gd name="T6" fmla="*/ 278 w 345"/>
                  <a:gd name="T7" fmla="*/ 74 h 247"/>
                  <a:gd name="T8" fmla="*/ 255 w 345"/>
                  <a:gd name="T9" fmla="*/ 44 h 247"/>
                  <a:gd name="T10" fmla="*/ 237 w 345"/>
                  <a:gd name="T11" fmla="*/ 20 h 247"/>
                  <a:gd name="T12" fmla="*/ 206 w 345"/>
                  <a:gd name="T13" fmla="*/ 5 h 247"/>
                  <a:gd name="T14" fmla="*/ 170 w 345"/>
                  <a:gd name="T15" fmla="*/ 15 h 247"/>
                  <a:gd name="T16" fmla="*/ 157 w 345"/>
                  <a:gd name="T17" fmla="*/ 25 h 247"/>
                  <a:gd name="T18" fmla="*/ 139 w 345"/>
                  <a:gd name="T19" fmla="*/ 25 h 247"/>
                  <a:gd name="T20" fmla="*/ 121 w 345"/>
                  <a:gd name="T21" fmla="*/ 10 h 247"/>
                  <a:gd name="T22" fmla="*/ 98 w 345"/>
                  <a:gd name="T23" fmla="*/ 0 h 247"/>
                  <a:gd name="T24" fmla="*/ 85 w 345"/>
                  <a:gd name="T25" fmla="*/ 5 h 247"/>
                  <a:gd name="T26" fmla="*/ 76 w 345"/>
                  <a:gd name="T27" fmla="*/ 10 h 247"/>
                  <a:gd name="T28" fmla="*/ 62 w 345"/>
                  <a:gd name="T29" fmla="*/ 20 h 247"/>
                  <a:gd name="T30" fmla="*/ 49 w 345"/>
                  <a:gd name="T31" fmla="*/ 64 h 247"/>
                  <a:gd name="T32" fmla="*/ 36 w 345"/>
                  <a:gd name="T33" fmla="*/ 99 h 247"/>
                  <a:gd name="T34" fmla="*/ 18 w 345"/>
                  <a:gd name="T35" fmla="*/ 104 h 247"/>
                  <a:gd name="T36" fmla="*/ 4 w 345"/>
                  <a:gd name="T37" fmla="*/ 114 h 247"/>
                  <a:gd name="T38" fmla="*/ 4 w 345"/>
                  <a:gd name="T39" fmla="*/ 124 h 247"/>
                  <a:gd name="T40" fmla="*/ 22 w 345"/>
                  <a:gd name="T41" fmla="*/ 148 h 247"/>
                  <a:gd name="T42" fmla="*/ 31 w 345"/>
                  <a:gd name="T43" fmla="*/ 158 h 247"/>
                  <a:gd name="T44" fmla="*/ 40 w 345"/>
                  <a:gd name="T45" fmla="*/ 178 h 247"/>
                  <a:gd name="T46" fmla="*/ 53 w 345"/>
                  <a:gd name="T47" fmla="*/ 188 h 247"/>
                  <a:gd name="T48" fmla="*/ 67 w 345"/>
                  <a:gd name="T49" fmla="*/ 193 h 247"/>
                  <a:gd name="T50" fmla="*/ 80 w 345"/>
                  <a:gd name="T51" fmla="*/ 188 h 247"/>
                  <a:gd name="T52" fmla="*/ 85 w 345"/>
                  <a:gd name="T53" fmla="*/ 203 h 247"/>
                  <a:gd name="T54" fmla="*/ 89 w 345"/>
                  <a:gd name="T55" fmla="*/ 218 h 247"/>
                  <a:gd name="T56" fmla="*/ 103 w 345"/>
                  <a:gd name="T57" fmla="*/ 223 h 247"/>
                  <a:gd name="T58" fmla="*/ 103 w 345"/>
                  <a:gd name="T59" fmla="*/ 233 h 247"/>
                  <a:gd name="T60" fmla="*/ 116 w 345"/>
                  <a:gd name="T61" fmla="*/ 233 h 247"/>
                  <a:gd name="T62" fmla="*/ 130 w 345"/>
                  <a:gd name="T63" fmla="*/ 242 h 247"/>
                  <a:gd name="T64" fmla="*/ 148 w 345"/>
                  <a:gd name="T65" fmla="*/ 247 h 247"/>
                  <a:gd name="T66" fmla="*/ 166 w 345"/>
                  <a:gd name="T67" fmla="*/ 242 h 247"/>
                  <a:gd name="T68" fmla="*/ 184 w 345"/>
                  <a:gd name="T69" fmla="*/ 242 h 247"/>
                  <a:gd name="T70" fmla="*/ 201 w 345"/>
                  <a:gd name="T71" fmla="*/ 242 h 247"/>
                  <a:gd name="T72" fmla="*/ 219 w 345"/>
                  <a:gd name="T73" fmla="*/ 237 h 247"/>
                  <a:gd name="T74" fmla="*/ 246 w 345"/>
                  <a:gd name="T75" fmla="*/ 218 h 247"/>
                  <a:gd name="T76" fmla="*/ 269 w 345"/>
                  <a:gd name="T77" fmla="*/ 218 h 247"/>
                  <a:gd name="T78" fmla="*/ 282 w 345"/>
                  <a:gd name="T79" fmla="*/ 228 h 247"/>
                  <a:gd name="T80" fmla="*/ 300 w 345"/>
                  <a:gd name="T81" fmla="*/ 233 h 247"/>
                  <a:gd name="T82" fmla="*/ 314 w 345"/>
                  <a:gd name="T83" fmla="*/ 237 h 247"/>
                  <a:gd name="T84" fmla="*/ 314 w 345"/>
                  <a:gd name="T85" fmla="*/ 218 h 247"/>
                  <a:gd name="T86" fmla="*/ 314 w 345"/>
                  <a:gd name="T87" fmla="*/ 198 h 247"/>
                  <a:gd name="T88" fmla="*/ 318 w 345"/>
                  <a:gd name="T89" fmla="*/ 183 h 247"/>
                  <a:gd name="T90" fmla="*/ 340 w 345"/>
                  <a:gd name="T91" fmla="*/ 178 h 247"/>
                  <a:gd name="T92" fmla="*/ 345 w 345"/>
                  <a:gd name="T93" fmla="*/ 163 h 247"/>
                  <a:gd name="T94" fmla="*/ 345 w 345"/>
                  <a:gd name="T95" fmla="*/ 153 h 247"/>
                  <a:gd name="T96" fmla="*/ 327 w 345"/>
                  <a:gd name="T97" fmla="*/ 148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45" h="247">
                    <a:moveTo>
                      <a:pt x="327" y="148"/>
                    </a:moveTo>
                    <a:lnTo>
                      <a:pt x="323" y="153"/>
                    </a:lnTo>
                    <a:lnTo>
                      <a:pt x="305" y="153"/>
                    </a:lnTo>
                    <a:lnTo>
                      <a:pt x="296" y="153"/>
                    </a:lnTo>
                    <a:lnTo>
                      <a:pt x="291" y="138"/>
                    </a:lnTo>
                    <a:lnTo>
                      <a:pt x="282" y="124"/>
                    </a:lnTo>
                    <a:lnTo>
                      <a:pt x="287" y="84"/>
                    </a:lnTo>
                    <a:lnTo>
                      <a:pt x="278" y="74"/>
                    </a:lnTo>
                    <a:lnTo>
                      <a:pt x="278" y="59"/>
                    </a:lnTo>
                    <a:lnTo>
                      <a:pt x="255" y="44"/>
                    </a:lnTo>
                    <a:lnTo>
                      <a:pt x="255" y="35"/>
                    </a:lnTo>
                    <a:lnTo>
                      <a:pt x="237" y="20"/>
                    </a:lnTo>
                    <a:lnTo>
                      <a:pt x="233" y="0"/>
                    </a:lnTo>
                    <a:lnTo>
                      <a:pt x="206" y="5"/>
                    </a:lnTo>
                    <a:lnTo>
                      <a:pt x="197" y="10"/>
                    </a:lnTo>
                    <a:lnTo>
                      <a:pt x="170" y="15"/>
                    </a:lnTo>
                    <a:lnTo>
                      <a:pt x="166" y="25"/>
                    </a:lnTo>
                    <a:lnTo>
                      <a:pt x="157" y="25"/>
                    </a:lnTo>
                    <a:lnTo>
                      <a:pt x="143" y="30"/>
                    </a:lnTo>
                    <a:lnTo>
                      <a:pt x="139" y="25"/>
                    </a:lnTo>
                    <a:lnTo>
                      <a:pt x="134" y="15"/>
                    </a:lnTo>
                    <a:lnTo>
                      <a:pt x="121" y="10"/>
                    </a:lnTo>
                    <a:lnTo>
                      <a:pt x="112" y="10"/>
                    </a:lnTo>
                    <a:lnTo>
                      <a:pt x="98" y="0"/>
                    </a:lnTo>
                    <a:lnTo>
                      <a:pt x="89" y="0"/>
                    </a:lnTo>
                    <a:lnTo>
                      <a:pt x="85" y="5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1" y="20"/>
                    </a:lnTo>
                    <a:lnTo>
                      <a:pt x="62" y="20"/>
                    </a:lnTo>
                    <a:lnTo>
                      <a:pt x="58" y="39"/>
                    </a:lnTo>
                    <a:lnTo>
                      <a:pt x="49" y="64"/>
                    </a:lnTo>
                    <a:lnTo>
                      <a:pt x="36" y="89"/>
                    </a:lnTo>
                    <a:lnTo>
                      <a:pt x="36" y="99"/>
                    </a:lnTo>
                    <a:lnTo>
                      <a:pt x="27" y="104"/>
                    </a:lnTo>
                    <a:lnTo>
                      <a:pt x="18" y="104"/>
                    </a:lnTo>
                    <a:lnTo>
                      <a:pt x="13" y="109"/>
                    </a:lnTo>
                    <a:lnTo>
                      <a:pt x="4" y="114"/>
                    </a:lnTo>
                    <a:lnTo>
                      <a:pt x="0" y="124"/>
                    </a:lnTo>
                    <a:lnTo>
                      <a:pt x="4" y="124"/>
                    </a:lnTo>
                    <a:lnTo>
                      <a:pt x="9" y="129"/>
                    </a:lnTo>
                    <a:lnTo>
                      <a:pt x="22" y="148"/>
                    </a:lnTo>
                    <a:lnTo>
                      <a:pt x="22" y="153"/>
                    </a:lnTo>
                    <a:lnTo>
                      <a:pt x="31" y="158"/>
                    </a:lnTo>
                    <a:lnTo>
                      <a:pt x="45" y="168"/>
                    </a:lnTo>
                    <a:lnTo>
                      <a:pt x="40" y="178"/>
                    </a:lnTo>
                    <a:lnTo>
                      <a:pt x="40" y="183"/>
                    </a:lnTo>
                    <a:lnTo>
                      <a:pt x="53" y="188"/>
                    </a:lnTo>
                    <a:lnTo>
                      <a:pt x="58" y="198"/>
                    </a:lnTo>
                    <a:lnTo>
                      <a:pt x="67" y="193"/>
                    </a:lnTo>
                    <a:lnTo>
                      <a:pt x="71" y="198"/>
                    </a:lnTo>
                    <a:lnTo>
                      <a:pt x="80" y="188"/>
                    </a:lnTo>
                    <a:lnTo>
                      <a:pt x="94" y="193"/>
                    </a:lnTo>
                    <a:lnTo>
                      <a:pt x="85" y="203"/>
                    </a:lnTo>
                    <a:lnTo>
                      <a:pt x="85" y="208"/>
                    </a:lnTo>
                    <a:lnTo>
                      <a:pt x="89" y="218"/>
                    </a:lnTo>
                    <a:lnTo>
                      <a:pt x="98" y="218"/>
                    </a:lnTo>
                    <a:lnTo>
                      <a:pt x="103" y="223"/>
                    </a:lnTo>
                    <a:lnTo>
                      <a:pt x="103" y="228"/>
                    </a:lnTo>
                    <a:lnTo>
                      <a:pt x="103" y="233"/>
                    </a:lnTo>
                    <a:lnTo>
                      <a:pt x="107" y="242"/>
                    </a:lnTo>
                    <a:lnTo>
                      <a:pt x="116" y="233"/>
                    </a:lnTo>
                    <a:lnTo>
                      <a:pt x="125" y="237"/>
                    </a:lnTo>
                    <a:lnTo>
                      <a:pt x="130" y="242"/>
                    </a:lnTo>
                    <a:lnTo>
                      <a:pt x="134" y="237"/>
                    </a:lnTo>
                    <a:lnTo>
                      <a:pt x="148" y="247"/>
                    </a:lnTo>
                    <a:lnTo>
                      <a:pt x="161" y="237"/>
                    </a:lnTo>
                    <a:lnTo>
                      <a:pt x="166" y="242"/>
                    </a:lnTo>
                    <a:lnTo>
                      <a:pt x="175" y="237"/>
                    </a:lnTo>
                    <a:lnTo>
                      <a:pt x="184" y="242"/>
                    </a:lnTo>
                    <a:lnTo>
                      <a:pt x="188" y="242"/>
                    </a:lnTo>
                    <a:lnTo>
                      <a:pt x="201" y="242"/>
                    </a:lnTo>
                    <a:lnTo>
                      <a:pt x="206" y="237"/>
                    </a:lnTo>
                    <a:lnTo>
                      <a:pt x="219" y="237"/>
                    </a:lnTo>
                    <a:lnTo>
                      <a:pt x="219" y="228"/>
                    </a:lnTo>
                    <a:lnTo>
                      <a:pt x="246" y="218"/>
                    </a:lnTo>
                    <a:lnTo>
                      <a:pt x="255" y="218"/>
                    </a:lnTo>
                    <a:lnTo>
                      <a:pt x="269" y="218"/>
                    </a:lnTo>
                    <a:lnTo>
                      <a:pt x="282" y="223"/>
                    </a:lnTo>
                    <a:lnTo>
                      <a:pt x="282" y="228"/>
                    </a:lnTo>
                    <a:lnTo>
                      <a:pt x="291" y="223"/>
                    </a:lnTo>
                    <a:lnTo>
                      <a:pt x="300" y="233"/>
                    </a:lnTo>
                    <a:lnTo>
                      <a:pt x="305" y="233"/>
                    </a:lnTo>
                    <a:lnTo>
                      <a:pt x="314" y="237"/>
                    </a:lnTo>
                    <a:lnTo>
                      <a:pt x="309" y="223"/>
                    </a:lnTo>
                    <a:lnTo>
                      <a:pt x="314" y="218"/>
                    </a:lnTo>
                    <a:lnTo>
                      <a:pt x="314" y="203"/>
                    </a:lnTo>
                    <a:lnTo>
                      <a:pt x="314" y="198"/>
                    </a:lnTo>
                    <a:lnTo>
                      <a:pt x="318" y="193"/>
                    </a:lnTo>
                    <a:lnTo>
                      <a:pt x="318" y="183"/>
                    </a:lnTo>
                    <a:lnTo>
                      <a:pt x="331" y="183"/>
                    </a:lnTo>
                    <a:lnTo>
                      <a:pt x="340" y="178"/>
                    </a:lnTo>
                    <a:lnTo>
                      <a:pt x="345" y="168"/>
                    </a:lnTo>
                    <a:lnTo>
                      <a:pt x="345" y="163"/>
                    </a:lnTo>
                    <a:lnTo>
                      <a:pt x="340" y="158"/>
                    </a:lnTo>
                    <a:lnTo>
                      <a:pt x="345" y="153"/>
                    </a:lnTo>
                    <a:lnTo>
                      <a:pt x="340" y="148"/>
                    </a:lnTo>
                    <a:lnTo>
                      <a:pt x="327" y="148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5" name="Freeform 132"/>
              <p:cNvSpPr>
                <a:spLocks/>
              </p:cNvSpPr>
              <p:nvPr/>
            </p:nvSpPr>
            <p:spPr bwMode="auto">
              <a:xfrm>
                <a:off x="6790" y="3026"/>
                <a:ext cx="224" cy="163"/>
              </a:xfrm>
              <a:custGeom>
                <a:avLst/>
                <a:gdLst>
                  <a:gd name="T0" fmla="*/ 184 w 224"/>
                  <a:gd name="T1" fmla="*/ 5 h 163"/>
                  <a:gd name="T2" fmla="*/ 166 w 224"/>
                  <a:gd name="T3" fmla="*/ 5 h 163"/>
                  <a:gd name="T4" fmla="*/ 157 w 224"/>
                  <a:gd name="T5" fmla="*/ 5 h 163"/>
                  <a:gd name="T6" fmla="*/ 143 w 224"/>
                  <a:gd name="T7" fmla="*/ 5 h 163"/>
                  <a:gd name="T8" fmla="*/ 134 w 224"/>
                  <a:gd name="T9" fmla="*/ 15 h 163"/>
                  <a:gd name="T10" fmla="*/ 130 w 224"/>
                  <a:gd name="T11" fmla="*/ 25 h 163"/>
                  <a:gd name="T12" fmla="*/ 130 w 224"/>
                  <a:gd name="T13" fmla="*/ 30 h 163"/>
                  <a:gd name="T14" fmla="*/ 116 w 224"/>
                  <a:gd name="T15" fmla="*/ 20 h 163"/>
                  <a:gd name="T16" fmla="*/ 103 w 224"/>
                  <a:gd name="T17" fmla="*/ 30 h 163"/>
                  <a:gd name="T18" fmla="*/ 94 w 224"/>
                  <a:gd name="T19" fmla="*/ 35 h 163"/>
                  <a:gd name="T20" fmla="*/ 94 w 224"/>
                  <a:gd name="T21" fmla="*/ 45 h 163"/>
                  <a:gd name="T22" fmla="*/ 71 w 224"/>
                  <a:gd name="T23" fmla="*/ 45 h 163"/>
                  <a:gd name="T24" fmla="*/ 58 w 224"/>
                  <a:gd name="T25" fmla="*/ 50 h 163"/>
                  <a:gd name="T26" fmla="*/ 45 w 224"/>
                  <a:gd name="T27" fmla="*/ 50 h 163"/>
                  <a:gd name="T28" fmla="*/ 18 w 224"/>
                  <a:gd name="T29" fmla="*/ 30 h 163"/>
                  <a:gd name="T30" fmla="*/ 18 w 224"/>
                  <a:gd name="T31" fmla="*/ 35 h 163"/>
                  <a:gd name="T32" fmla="*/ 18 w 224"/>
                  <a:gd name="T33" fmla="*/ 45 h 163"/>
                  <a:gd name="T34" fmla="*/ 18 w 224"/>
                  <a:gd name="T35" fmla="*/ 55 h 163"/>
                  <a:gd name="T36" fmla="*/ 0 w 224"/>
                  <a:gd name="T37" fmla="*/ 55 h 163"/>
                  <a:gd name="T38" fmla="*/ 0 w 224"/>
                  <a:gd name="T39" fmla="*/ 59 h 163"/>
                  <a:gd name="T40" fmla="*/ 4 w 224"/>
                  <a:gd name="T41" fmla="*/ 64 h 163"/>
                  <a:gd name="T42" fmla="*/ 4 w 224"/>
                  <a:gd name="T43" fmla="*/ 74 h 163"/>
                  <a:gd name="T44" fmla="*/ 0 w 224"/>
                  <a:gd name="T45" fmla="*/ 84 h 163"/>
                  <a:gd name="T46" fmla="*/ 4 w 224"/>
                  <a:gd name="T47" fmla="*/ 94 h 163"/>
                  <a:gd name="T48" fmla="*/ 0 w 224"/>
                  <a:gd name="T49" fmla="*/ 99 h 163"/>
                  <a:gd name="T50" fmla="*/ 0 w 224"/>
                  <a:gd name="T51" fmla="*/ 104 h 163"/>
                  <a:gd name="T52" fmla="*/ 9 w 224"/>
                  <a:gd name="T53" fmla="*/ 114 h 163"/>
                  <a:gd name="T54" fmla="*/ 9 w 224"/>
                  <a:gd name="T55" fmla="*/ 129 h 163"/>
                  <a:gd name="T56" fmla="*/ 18 w 224"/>
                  <a:gd name="T57" fmla="*/ 129 h 163"/>
                  <a:gd name="T58" fmla="*/ 31 w 224"/>
                  <a:gd name="T59" fmla="*/ 149 h 163"/>
                  <a:gd name="T60" fmla="*/ 40 w 224"/>
                  <a:gd name="T61" fmla="*/ 149 h 163"/>
                  <a:gd name="T62" fmla="*/ 49 w 224"/>
                  <a:gd name="T63" fmla="*/ 158 h 163"/>
                  <a:gd name="T64" fmla="*/ 67 w 224"/>
                  <a:gd name="T65" fmla="*/ 158 h 163"/>
                  <a:gd name="T66" fmla="*/ 80 w 224"/>
                  <a:gd name="T67" fmla="*/ 163 h 163"/>
                  <a:gd name="T68" fmla="*/ 89 w 224"/>
                  <a:gd name="T69" fmla="*/ 158 h 163"/>
                  <a:gd name="T70" fmla="*/ 94 w 224"/>
                  <a:gd name="T71" fmla="*/ 158 h 163"/>
                  <a:gd name="T72" fmla="*/ 98 w 224"/>
                  <a:gd name="T73" fmla="*/ 154 h 163"/>
                  <a:gd name="T74" fmla="*/ 107 w 224"/>
                  <a:gd name="T75" fmla="*/ 149 h 163"/>
                  <a:gd name="T76" fmla="*/ 116 w 224"/>
                  <a:gd name="T77" fmla="*/ 149 h 163"/>
                  <a:gd name="T78" fmla="*/ 116 w 224"/>
                  <a:gd name="T79" fmla="*/ 144 h 163"/>
                  <a:gd name="T80" fmla="*/ 125 w 224"/>
                  <a:gd name="T81" fmla="*/ 134 h 163"/>
                  <a:gd name="T82" fmla="*/ 134 w 224"/>
                  <a:gd name="T83" fmla="*/ 139 h 163"/>
                  <a:gd name="T84" fmla="*/ 139 w 224"/>
                  <a:gd name="T85" fmla="*/ 139 h 163"/>
                  <a:gd name="T86" fmla="*/ 148 w 224"/>
                  <a:gd name="T87" fmla="*/ 144 h 163"/>
                  <a:gd name="T88" fmla="*/ 152 w 224"/>
                  <a:gd name="T89" fmla="*/ 134 h 163"/>
                  <a:gd name="T90" fmla="*/ 161 w 224"/>
                  <a:gd name="T91" fmla="*/ 129 h 163"/>
                  <a:gd name="T92" fmla="*/ 166 w 224"/>
                  <a:gd name="T93" fmla="*/ 124 h 163"/>
                  <a:gd name="T94" fmla="*/ 175 w 224"/>
                  <a:gd name="T95" fmla="*/ 124 h 163"/>
                  <a:gd name="T96" fmla="*/ 184 w 224"/>
                  <a:gd name="T97" fmla="*/ 119 h 163"/>
                  <a:gd name="T98" fmla="*/ 184 w 224"/>
                  <a:gd name="T99" fmla="*/ 109 h 163"/>
                  <a:gd name="T100" fmla="*/ 197 w 224"/>
                  <a:gd name="T101" fmla="*/ 84 h 163"/>
                  <a:gd name="T102" fmla="*/ 206 w 224"/>
                  <a:gd name="T103" fmla="*/ 59 h 163"/>
                  <a:gd name="T104" fmla="*/ 210 w 224"/>
                  <a:gd name="T105" fmla="*/ 40 h 163"/>
                  <a:gd name="T106" fmla="*/ 219 w 224"/>
                  <a:gd name="T107" fmla="*/ 40 h 163"/>
                  <a:gd name="T108" fmla="*/ 224 w 224"/>
                  <a:gd name="T109" fmla="*/ 30 h 163"/>
                  <a:gd name="T110" fmla="*/ 224 w 224"/>
                  <a:gd name="T111" fmla="*/ 20 h 163"/>
                  <a:gd name="T112" fmla="*/ 210 w 224"/>
                  <a:gd name="T113" fmla="*/ 10 h 163"/>
                  <a:gd name="T114" fmla="*/ 201 w 224"/>
                  <a:gd name="T115" fmla="*/ 0 h 163"/>
                  <a:gd name="T116" fmla="*/ 193 w 224"/>
                  <a:gd name="T117" fmla="*/ 10 h 163"/>
                  <a:gd name="T118" fmla="*/ 184 w 224"/>
                  <a:gd name="T119" fmla="*/ 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4" h="163">
                    <a:moveTo>
                      <a:pt x="184" y="5"/>
                    </a:moveTo>
                    <a:lnTo>
                      <a:pt x="166" y="5"/>
                    </a:lnTo>
                    <a:lnTo>
                      <a:pt x="157" y="5"/>
                    </a:lnTo>
                    <a:lnTo>
                      <a:pt x="143" y="5"/>
                    </a:lnTo>
                    <a:lnTo>
                      <a:pt x="134" y="15"/>
                    </a:lnTo>
                    <a:lnTo>
                      <a:pt x="130" y="25"/>
                    </a:lnTo>
                    <a:lnTo>
                      <a:pt x="130" y="30"/>
                    </a:lnTo>
                    <a:lnTo>
                      <a:pt x="116" y="20"/>
                    </a:lnTo>
                    <a:lnTo>
                      <a:pt x="103" y="30"/>
                    </a:lnTo>
                    <a:lnTo>
                      <a:pt x="94" y="35"/>
                    </a:lnTo>
                    <a:lnTo>
                      <a:pt x="94" y="45"/>
                    </a:lnTo>
                    <a:lnTo>
                      <a:pt x="71" y="45"/>
                    </a:lnTo>
                    <a:lnTo>
                      <a:pt x="58" y="50"/>
                    </a:lnTo>
                    <a:lnTo>
                      <a:pt x="45" y="50"/>
                    </a:lnTo>
                    <a:lnTo>
                      <a:pt x="18" y="30"/>
                    </a:lnTo>
                    <a:lnTo>
                      <a:pt x="18" y="35"/>
                    </a:lnTo>
                    <a:lnTo>
                      <a:pt x="18" y="45"/>
                    </a:lnTo>
                    <a:lnTo>
                      <a:pt x="18" y="55"/>
                    </a:lnTo>
                    <a:lnTo>
                      <a:pt x="0" y="55"/>
                    </a:lnTo>
                    <a:lnTo>
                      <a:pt x="0" y="59"/>
                    </a:lnTo>
                    <a:lnTo>
                      <a:pt x="4" y="64"/>
                    </a:lnTo>
                    <a:lnTo>
                      <a:pt x="4" y="74"/>
                    </a:lnTo>
                    <a:lnTo>
                      <a:pt x="0" y="84"/>
                    </a:lnTo>
                    <a:lnTo>
                      <a:pt x="4" y="94"/>
                    </a:lnTo>
                    <a:lnTo>
                      <a:pt x="0" y="99"/>
                    </a:lnTo>
                    <a:lnTo>
                      <a:pt x="0" y="104"/>
                    </a:lnTo>
                    <a:lnTo>
                      <a:pt x="9" y="114"/>
                    </a:lnTo>
                    <a:lnTo>
                      <a:pt x="9" y="129"/>
                    </a:lnTo>
                    <a:lnTo>
                      <a:pt x="18" y="129"/>
                    </a:lnTo>
                    <a:lnTo>
                      <a:pt x="31" y="149"/>
                    </a:lnTo>
                    <a:lnTo>
                      <a:pt x="40" y="149"/>
                    </a:lnTo>
                    <a:lnTo>
                      <a:pt x="49" y="158"/>
                    </a:lnTo>
                    <a:lnTo>
                      <a:pt x="67" y="158"/>
                    </a:lnTo>
                    <a:lnTo>
                      <a:pt x="80" y="163"/>
                    </a:lnTo>
                    <a:lnTo>
                      <a:pt x="89" y="158"/>
                    </a:lnTo>
                    <a:lnTo>
                      <a:pt x="94" y="158"/>
                    </a:lnTo>
                    <a:lnTo>
                      <a:pt x="98" y="154"/>
                    </a:lnTo>
                    <a:lnTo>
                      <a:pt x="107" y="149"/>
                    </a:lnTo>
                    <a:lnTo>
                      <a:pt x="116" y="149"/>
                    </a:lnTo>
                    <a:lnTo>
                      <a:pt x="116" y="144"/>
                    </a:lnTo>
                    <a:lnTo>
                      <a:pt x="125" y="134"/>
                    </a:lnTo>
                    <a:lnTo>
                      <a:pt x="134" y="139"/>
                    </a:lnTo>
                    <a:lnTo>
                      <a:pt x="139" y="139"/>
                    </a:lnTo>
                    <a:lnTo>
                      <a:pt x="148" y="144"/>
                    </a:lnTo>
                    <a:lnTo>
                      <a:pt x="152" y="134"/>
                    </a:lnTo>
                    <a:lnTo>
                      <a:pt x="161" y="129"/>
                    </a:lnTo>
                    <a:lnTo>
                      <a:pt x="166" y="124"/>
                    </a:lnTo>
                    <a:lnTo>
                      <a:pt x="175" y="124"/>
                    </a:lnTo>
                    <a:lnTo>
                      <a:pt x="184" y="119"/>
                    </a:lnTo>
                    <a:lnTo>
                      <a:pt x="184" y="109"/>
                    </a:lnTo>
                    <a:lnTo>
                      <a:pt x="197" y="84"/>
                    </a:lnTo>
                    <a:lnTo>
                      <a:pt x="206" y="59"/>
                    </a:lnTo>
                    <a:lnTo>
                      <a:pt x="210" y="40"/>
                    </a:lnTo>
                    <a:lnTo>
                      <a:pt x="219" y="40"/>
                    </a:lnTo>
                    <a:lnTo>
                      <a:pt x="224" y="30"/>
                    </a:lnTo>
                    <a:lnTo>
                      <a:pt x="224" y="20"/>
                    </a:lnTo>
                    <a:lnTo>
                      <a:pt x="210" y="10"/>
                    </a:lnTo>
                    <a:lnTo>
                      <a:pt x="201" y="0"/>
                    </a:lnTo>
                    <a:lnTo>
                      <a:pt x="193" y="10"/>
                    </a:lnTo>
                    <a:lnTo>
                      <a:pt x="184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6" name="Freeform 133"/>
              <p:cNvSpPr>
                <a:spLocks/>
              </p:cNvSpPr>
              <p:nvPr/>
            </p:nvSpPr>
            <p:spPr bwMode="auto">
              <a:xfrm>
                <a:off x="6803" y="2981"/>
                <a:ext cx="202" cy="95"/>
              </a:xfrm>
              <a:custGeom>
                <a:avLst/>
                <a:gdLst>
                  <a:gd name="T0" fmla="*/ 184 w 202"/>
                  <a:gd name="T1" fmla="*/ 0 h 95"/>
                  <a:gd name="T2" fmla="*/ 171 w 202"/>
                  <a:gd name="T3" fmla="*/ 0 h 95"/>
                  <a:gd name="T4" fmla="*/ 162 w 202"/>
                  <a:gd name="T5" fmla="*/ 5 h 95"/>
                  <a:gd name="T6" fmla="*/ 157 w 202"/>
                  <a:gd name="T7" fmla="*/ 0 h 95"/>
                  <a:gd name="T8" fmla="*/ 153 w 202"/>
                  <a:gd name="T9" fmla="*/ 0 h 95"/>
                  <a:gd name="T10" fmla="*/ 148 w 202"/>
                  <a:gd name="T11" fmla="*/ 5 h 95"/>
                  <a:gd name="T12" fmla="*/ 139 w 202"/>
                  <a:gd name="T13" fmla="*/ 0 h 95"/>
                  <a:gd name="T14" fmla="*/ 130 w 202"/>
                  <a:gd name="T15" fmla="*/ 0 h 95"/>
                  <a:gd name="T16" fmla="*/ 126 w 202"/>
                  <a:gd name="T17" fmla="*/ 0 h 95"/>
                  <a:gd name="T18" fmla="*/ 117 w 202"/>
                  <a:gd name="T19" fmla="*/ 5 h 95"/>
                  <a:gd name="T20" fmla="*/ 112 w 202"/>
                  <a:gd name="T21" fmla="*/ 10 h 95"/>
                  <a:gd name="T22" fmla="*/ 108 w 202"/>
                  <a:gd name="T23" fmla="*/ 10 h 95"/>
                  <a:gd name="T24" fmla="*/ 103 w 202"/>
                  <a:gd name="T25" fmla="*/ 10 h 95"/>
                  <a:gd name="T26" fmla="*/ 103 w 202"/>
                  <a:gd name="T27" fmla="*/ 10 h 95"/>
                  <a:gd name="T28" fmla="*/ 85 w 202"/>
                  <a:gd name="T29" fmla="*/ 10 h 95"/>
                  <a:gd name="T30" fmla="*/ 76 w 202"/>
                  <a:gd name="T31" fmla="*/ 20 h 95"/>
                  <a:gd name="T32" fmla="*/ 67 w 202"/>
                  <a:gd name="T33" fmla="*/ 20 h 95"/>
                  <a:gd name="T34" fmla="*/ 58 w 202"/>
                  <a:gd name="T35" fmla="*/ 30 h 95"/>
                  <a:gd name="T36" fmla="*/ 41 w 202"/>
                  <a:gd name="T37" fmla="*/ 35 h 95"/>
                  <a:gd name="T38" fmla="*/ 27 w 202"/>
                  <a:gd name="T39" fmla="*/ 40 h 95"/>
                  <a:gd name="T40" fmla="*/ 23 w 202"/>
                  <a:gd name="T41" fmla="*/ 35 h 95"/>
                  <a:gd name="T42" fmla="*/ 14 w 202"/>
                  <a:gd name="T43" fmla="*/ 35 h 95"/>
                  <a:gd name="T44" fmla="*/ 5 w 202"/>
                  <a:gd name="T45" fmla="*/ 45 h 95"/>
                  <a:gd name="T46" fmla="*/ 5 w 202"/>
                  <a:gd name="T47" fmla="*/ 45 h 95"/>
                  <a:gd name="T48" fmla="*/ 0 w 202"/>
                  <a:gd name="T49" fmla="*/ 55 h 95"/>
                  <a:gd name="T50" fmla="*/ 5 w 202"/>
                  <a:gd name="T51" fmla="*/ 75 h 95"/>
                  <a:gd name="T52" fmla="*/ 32 w 202"/>
                  <a:gd name="T53" fmla="*/ 95 h 95"/>
                  <a:gd name="T54" fmla="*/ 45 w 202"/>
                  <a:gd name="T55" fmla="*/ 95 h 95"/>
                  <a:gd name="T56" fmla="*/ 58 w 202"/>
                  <a:gd name="T57" fmla="*/ 90 h 95"/>
                  <a:gd name="T58" fmla="*/ 81 w 202"/>
                  <a:gd name="T59" fmla="*/ 90 h 95"/>
                  <a:gd name="T60" fmla="*/ 81 w 202"/>
                  <a:gd name="T61" fmla="*/ 80 h 95"/>
                  <a:gd name="T62" fmla="*/ 90 w 202"/>
                  <a:gd name="T63" fmla="*/ 75 h 95"/>
                  <a:gd name="T64" fmla="*/ 103 w 202"/>
                  <a:gd name="T65" fmla="*/ 65 h 95"/>
                  <a:gd name="T66" fmla="*/ 117 w 202"/>
                  <a:gd name="T67" fmla="*/ 75 h 95"/>
                  <a:gd name="T68" fmla="*/ 117 w 202"/>
                  <a:gd name="T69" fmla="*/ 70 h 95"/>
                  <a:gd name="T70" fmla="*/ 121 w 202"/>
                  <a:gd name="T71" fmla="*/ 60 h 95"/>
                  <a:gd name="T72" fmla="*/ 130 w 202"/>
                  <a:gd name="T73" fmla="*/ 50 h 95"/>
                  <a:gd name="T74" fmla="*/ 144 w 202"/>
                  <a:gd name="T75" fmla="*/ 50 h 95"/>
                  <a:gd name="T76" fmla="*/ 153 w 202"/>
                  <a:gd name="T77" fmla="*/ 50 h 95"/>
                  <a:gd name="T78" fmla="*/ 171 w 202"/>
                  <a:gd name="T79" fmla="*/ 50 h 95"/>
                  <a:gd name="T80" fmla="*/ 180 w 202"/>
                  <a:gd name="T81" fmla="*/ 55 h 95"/>
                  <a:gd name="T82" fmla="*/ 193 w 202"/>
                  <a:gd name="T83" fmla="*/ 45 h 95"/>
                  <a:gd name="T84" fmla="*/ 193 w 202"/>
                  <a:gd name="T85" fmla="*/ 30 h 95"/>
                  <a:gd name="T86" fmla="*/ 202 w 202"/>
                  <a:gd name="T87" fmla="*/ 10 h 95"/>
                  <a:gd name="T88" fmla="*/ 202 w 202"/>
                  <a:gd name="T89" fmla="*/ 10 h 95"/>
                  <a:gd name="T90" fmla="*/ 184 w 202"/>
                  <a:gd name="T9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2" h="95">
                    <a:moveTo>
                      <a:pt x="184" y="0"/>
                    </a:moveTo>
                    <a:lnTo>
                      <a:pt x="171" y="0"/>
                    </a:lnTo>
                    <a:lnTo>
                      <a:pt x="162" y="5"/>
                    </a:lnTo>
                    <a:lnTo>
                      <a:pt x="157" y="0"/>
                    </a:lnTo>
                    <a:lnTo>
                      <a:pt x="153" y="0"/>
                    </a:lnTo>
                    <a:lnTo>
                      <a:pt x="148" y="5"/>
                    </a:lnTo>
                    <a:lnTo>
                      <a:pt x="139" y="0"/>
                    </a:lnTo>
                    <a:lnTo>
                      <a:pt x="130" y="0"/>
                    </a:lnTo>
                    <a:lnTo>
                      <a:pt x="126" y="0"/>
                    </a:lnTo>
                    <a:lnTo>
                      <a:pt x="117" y="5"/>
                    </a:lnTo>
                    <a:lnTo>
                      <a:pt x="112" y="10"/>
                    </a:lnTo>
                    <a:lnTo>
                      <a:pt x="108" y="10"/>
                    </a:lnTo>
                    <a:lnTo>
                      <a:pt x="103" y="10"/>
                    </a:lnTo>
                    <a:lnTo>
                      <a:pt x="103" y="10"/>
                    </a:lnTo>
                    <a:lnTo>
                      <a:pt x="85" y="10"/>
                    </a:lnTo>
                    <a:lnTo>
                      <a:pt x="76" y="20"/>
                    </a:lnTo>
                    <a:lnTo>
                      <a:pt x="67" y="20"/>
                    </a:lnTo>
                    <a:lnTo>
                      <a:pt x="58" y="30"/>
                    </a:lnTo>
                    <a:lnTo>
                      <a:pt x="41" y="35"/>
                    </a:lnTo>
                    <a:lnTo>
                      <a:pt x="27" y="40"/>
                    </a:lnTo>
                    <a:lnTo>
                      <a:pt x="23" y="35"/>
                    </a:lnTo>
                    <a:lnTo>
                      <a:pt x="14" y="3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0" y="55"/>
                    </a:lnTo>
                    <a:lnTo>
                      <a:pt x="5" y="75"/>
                    </a:lnTo>
                    <a:lnTo>
                      <a:pt x="32" y="95"/>
                    </a:lnTo>
                    <a:lnTo>
                      <a:pt x="45" y="95"/>
                    </a:lnTo>
                    <a:lnTo>
                      <a:pt x="58" y="90"/>
                    </a:lnTo>
                    <a:lnTo>
                      <a:pt x="81" y="90"/>
                    </a:lnTo>
                    <a:lnTo>
                      <a:pt x="81" y="80"/>
                    </a:lnTo>
                    <a:lnTo>
                      <a:pt x="90" y="75"/>
                    </a:lnTo>
                    <a:lnTo>
                      <a:pt x="103" y="65"/>
                    </a:lnTo>
                    <a:lnTo>
                      <a:pt x="117" y="75"/>
                    </a:lnTo>
                    <a:lnTo>
                      <a:pt x="117" y="70"/>
                    </a:lnTo>
                    <a:lnTo>
                      <a:pt x="121" y="60"/>
                    </a:lnTo>
                    <a:lnTo>
                      <a:pt x="130" y="50"/>
                    </a:lnTo>
                    <a:lnTo>
                      <a:pt x="144" y="50"/>
                    </a:lnTo>
                    <a:lnTo>
                      <a:pt x="153" y="50"/>
                    </a:lnTo>
                    <a:lnTo>
                      <a:pt x="171" y="50"/>
                    </a:lnTo>
                    <a:lnTo>
                      <a:pt x="180" y="55"/>
                    </a:lnTo>
                    <a:lnTo>
                      <a:pt x="193" y="45"/>
                    </a:lnTo>
                    <a:lnTo>
                      <a:pt x="193" y="30"/>
                    </a:lnTo>
                    <a:lnTo>
                      <a:pt x="202" y="10"/>
                    </a:lnTo>
                    <a:lnTo>
                      <a:pt x="202" y="10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7" name="Freeform 134"/>
              <p:cNvSpPr>
                <a:spLocks/>
              </p:cNvSpPr>
              <p:nvPr/>
            </p:nvSpPr>
            <p:spPr bwMode="auto">
              <a:xfrm>
                <a:off x="7023" y="3264"/>
                <a:ext cx="229" cy="158"/>
              </a:xfrm>
              <a:custGeom>
                <a:avLst/>
                <a:gdLst>
                  <a:gd name="T0" fmla="*/ 206 w 229"/>
                  <a:gd name="T1" fmla="*/ 5 h 158"/>
                  <a:gd name="T2" fmla="*/ 197 w 229"/>
                  <a:gd name="T3" fmla="*/ 5 h 158"/>
                  <a:gd name="T4" fmla="*/ 170 w 229"/>
                  <a:gd name="T5" fmla="*/ 0 h 158"/>
                  <a:gd name="T6" fmla="*/ 134 w 229"/>
                  <a:gd name="T7" fmla="*/ 10 h 158"/>
                  <a:gd name="T8" fmla="*/ 121 w 229"/>
                  <a:gd name="T9" fmla="*/ 19 h 158"/>
                  <a:gd name="T10" fmla="*/ 103 w 229"/>
                  <a:gd name="T11" fmla="*/ 24 h 158"/>
                  <a:gd name="T12" fmla="*/ 90 w 229"/>
                  <a:gd name="T13" fmla="*/ 19 h 158"/>
                  <a:gd name="T14" fmla="*/ 76 w 229"/>
                  <a:gd name="T15" fmla="*/ 19 h 158"/>
                  <a:gd name="T16" fmla="*/ 49 w 229"/>
                  <a:gd name="T17" fmla="*/ 19 h 158"/>
                  <a:gd name="T18" fmla="*/ 40 w 229"/>
                  <a:gd name="T19" fmla="*/ 19 h 158"/>
                  <a:gd name="T20" fmla="*/ 22 w 229"/>
                  <a:gd name="T21" fmla="*/ 24 h 158"/>
                  <a:gd name="T22" fmla="*/ 18 w 229"/>
                  <a:gd name="T23" fmla="*/ 10 h 158"/>
                  <a:gd name="T24" fmla="*/ 13 w 229"/>
                  <a:gd name="T25" fmla="*/ 0 h 158"/>
                  <a:gd name="T26" fmla="*/ 4 w 229"/>
                  <a:gd name="T27" fmla="*/ 10 h 158"/>
                  <a:gd name="T28" fmla="*/ 4 w 229"/>
                  <a:gd name="T29" fmla="*/ 29 h 158"/>
                  <a:gd name="T30" fmla="*/ 22 w 229"/>
                  <a:gd name="T31" fmla="*/ 54 h 158"/>
                  <a:gd name="T32" fmla="*/ 4 w 229"/>
                  <a:gd name="T33" fmla="*/ 79 h 158"/>
                  <a:gd name="T34" fmla="*/ 9 w 229"/>
                  <a:gd name="T35" fmla="*/ 94 h 158"/>
                  <a:gd name="T36" fmla="*/ 9 w 229"/>
                  <a:gd name="T37" fmla="*/ 104 h 158"/>
                  <a:gd name="T38" fmla="*/ 31 w 229"/>
                  <a:gd name="T39" fmla="*/ 138 h 158"/>
                  <a:gd name="T40" fmla="*/ 36 w 229"/>
                  <a:gd name="T41" fmla="*/ 158 h 158"/>
                  <a:gd name="T42" fmla="*/ 40 w 229"/>
                  <a:gd name="T43" fmla="*/ 158 h 158"/>
                  <a:gd name="T44" fmla="*/ 63 w 229"/>
                  <a:gd name="T45" fmla="*/ 153 h 158"/>
                  <a:gd name="T46" fmla="*/ 81 w 229"/>
                  <a:gd name="T47" fmla="*/ 148 h 158"/>
                  <a:gd name="T48" fmla="*/ 90 w 229"/>
                  <a:gd name="T49" fmla="*/ 158 h 158"/>
                  <a:gd name="T50" fmla="*/ 103 w 229"/>
                  <a:gd name="T51" fmla="*/ 153 h 158"/>
                  <a:gd name="T52" fmla="*/ 121 w 229"/>
                  <a:gd name="T53" fmla="*/ 158 h 158"/>
                  <a:gd name="T54" fmla="*/ 143 w 229"/>
                  <a:gd name="T55" fmla="*/ 153 h 158"/>
                  <a:gd name="T56" fmla="*/ 143 w 229"/>
                  <a:gd name="T57" fmla="*/ 143 h 158"/>
                  <a:gd name="T58" fmla="*/ 157 w 229"/>
                  <a:gd name="T59" fmla="*/ 123 h 158"/>
                  <a:gd name="T60" fmla="*/ 161 w 229"/>
                  <a:gd name="T61" fmla="*/ 123 h 158"/>
                  <a:gd name="T62" fmla="*/ 175 w 229"/>
                  <a:gd name="T63" fmla="*/ 114 h 158"/>
                  <a:gd name="T64" fmla="*/ 188 w 229"/>
                  <a:gd name="T65" fmla="*/ 109 h 158"/>
                  <a:gd name="T66" fmla="*/ 206 w 229"/>
                  <a:gd name="T67" fmla="*/ 114 h 158"/>
                  <a:gd name="T68" fmla="*/ 215 w 229"/>
                  <a:gd name="T69" fmla="*/ 119 h 158"/>
                  <a:gd name="T70" fmla="*/ 202 w 229"/>
                  <a:gd name="T71" fmla="*/ 94 h 158"/>
                  <a:gd name="T72" fmla="*/ 193 w 229"/>
                  <a:gd name="T73" fmla="*/ 89 h 158"/>
                  <a:gd name="T74" fmla="*/ 206 w 229"/>
                  <a:gd name="T75" fmla="*/ 69 h 158"/>
                  <a:gd name="T76" fmla="*/ 215 w 229"/>
                  <a:gd name="T77" fmla="*/ 39 h 158"/>
                  <a:gd name="T78" fmla="*/ 229 w 229"/>
                  <a:gd name="T79" fmla="*/ 34 h 158"/>
                  <a:gd name="T80" fmla="*/ 229 w 229"/>
                  <a:gd name="T81" fmla="*/ 19 h 158"/>
                  <a:gd name="T82" fmla="*/ 215 w 229"/>
                  <a:gd name="T83" fmla="*/ 15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29" h="158">
                    <a:moveTo>
                      <a:pt x="215" y="15"/>
                    </a:moveTo>
                    <a:lnTo>
                      <a:pt x="206" y="5"/>
                    </a:lnTo>
                    <a:lnTo>
                      <a:pt x="197" y="10"/>
                    </a:lnTo>
                    <a:lnTo>
                      <a:pt x="197" y="5"/>
                    </a:lnTo>
                    <a:lnTo>
                      <a:pt x="184" y="0"/>
                    </a:lnTo>
                    <a:lnTo>
                      <a:pt x="170" y="0"/>
                    </a:lnTo>
                    <a:lnTo>
                      <a:pt x="161" y="0"/>
                    </a:lnTo>
                    <a:lnTo>
                      <a:pt x="134" y="10"/>
                    </a:lnTo>
                    <a:lnTo>
                      <a:pt x="134" y="19"/>
                    </a:lnTo>
                    <a:lnTo>
                      <a:pt x="121" y="19"/>
                    </a:lnTo>
                    <a:lnTo>
                      <a:pt x="116" y="24"/>
                    </a:lnTo>
                    <a:lnTo>
                      <a:pt x="103" y="24"/>
                    </a:lnTo>
                    <a:lnTo>
                      <a:pt x="99" y="24"/>
                    </a:lnTo>
                    <a:lnTo>
                      <a:pt x="90" y="19"/>
                    </a:lnTo>
                    <a:lnTo>
                      <a:pt x="81" y="24"/>
                    </a:lnTo>
                    <a:lnTo>
                      <a:pt x="76" y="19"/>
                    </a:lnTo>
                    <a:lnTo>
                      <a:pt x="63" y="29"/>
                    </a:lnTo>
                    <a:lnTo>
                      <a:pt x="49" y="19"/>
                    </a:lnTo>
                    <a:lnTo>
                      <a:pt x="45" y="24"/>
                    </a:lnTo>
                    <a:lnTo>
                      <a:pt x="40" y="19"/>
                    </a:lnTo>
                    <a:lnTo>
                      <a:pt x="31" y="15"/>
                    </a:lnTo>
                    <a:lnTo>
                      <a:pt x="22" y="24"/>
                    </a:lnTo>
                    <a:lnTo>
                      <a:pt x="18" y="15"/>
                    </a:lnTo>
                    <a:lnTo>
                      <a:pt x="18" y="10"/>
                    </a:lnTo>
                    <a:lnTo>
                      <a:pt x="18" y="5"/>
                    </a:lnTo>
                    <a:lnTo>
                      <a:pt x="13" y="0"/>
                    </a:lnTo>
                    <a:lnTo>
                      <a:pt x="4" y="0"/>
                    </a:lnTo>
                    <a:lnTo>
                      <a:pt x="4" y="10"/>
                    </a:lnTo>
                    <a:lnTo>
                      <a:pt x="0" y="15"/>
                    </a:lnTo>
                    <a:lnTo>
                      <a:pt x="4" y="29"/>
                    </a:lnTo>
                    <a:lnTo>
                      <a:pt x="13" y="44"/>
                    </a:lnTo>
                    <a:lnTo>
                      <a:pt x="22" y="54"/>
                    </a:lnTo>
                    <a:lnTo>
                      <a:pt x="18" y="64"/>
                    </a:lnTo>
                    <a:lnTo>
                      <a:pt x="4" y="79"/>
                    </a:lnTo>
                    <a:lnTo>
                      <a:pt x="4" y="84"/>
                    </a:lnTo>
                    <a:lnTo>
                      <a:pt x="9" y="94"/>
                    </a:lnTo>
                    <a:lnTo>
                      <a:pt x="9" y="104"/>
                    </a:lnTo>
                    <a:lnTo>
                      <a:pt x="9" y="104"/>
                    </a:lnTo>
                    <a:lnTo>
                      <a:pt x="22" y="119"/>
                    </a:lnTo>
                    <a:lnTo>
                      <a:pt x="31" y="138"/>
                    </a:lnTo>
                    <a:lnTo>
                      <a:pt x="36" y="148"/>
                    </a:lnTo>
                    <a:lnTo>
                      <a:pt x="36" y="158"/>
                    </a:lnTo>
                    <a:lnTo>
                      <a:pt x="36" y="158"/>
                    </a:lnTo>
                    <a:lnTo>
                      <a:pt x="40" y="158"/>
                    </a:lnTo>
                    <a:lnTo>
                      <a:pt x="54" y="158"/>
                    </a:lnTo>
                    <a:lnTo>
                      <a:pt x="63" y="153"/>
                    </a:lnTo>
                    <a:lnTo>
                      <a:pt x="72" y="148"/>
                    </a:lnTo>
                    <a:lnTo>
                      <a:pt x="81" y="148"/>
                    </a:lnTo>
                    <a:lnTo>
                      <a:pt x="90" y="148"/>
                    </a:lnTo>
                    <a:lnTo>
                      <a:pt x="90" y="158"/>
                    </a:lnTo>
                    <a:lnTo>
                      <a:pt x="99" y="158"/>
                    </a:lnTo>
                    <a:lnTo>
                      <a:pt x="103" y="153"/>
                    </a:lnTo>
                    <a:lnTo>
                      <a:pt x="112" y="153"/>
                    </a:lnTo>
                    <a:lnTo>
                      <a:pt x="121" y="158"/>
                    </a:lnTo>
                    <a:lnTo>
                      <a:pt x="125" y="153"/>
                    </a:lnTo>
                    <a:lnTo>
                      <a:pt x="143" y="153"/>
                    </a:lnTo>
                    <a:lnTo>
                      <a:pt x="148" y="148"/>
                    </a:lnTo>
                    <a:lnTo>
                      <a:pt x="143" y="143"/>
                    </a:lnTo>
                    <a:lnTo>
                      <a:pt x="148" y="133"/>
                    </a:lnTo>
                    <a:lnTo>
                      <a:pt x="157" y="123"/>
                    </a:lnTo>
                    <a:lnTo>
                      <a:pt x="161" y="123"/>
                    </a:lnTo>
                    <a:lnTo>
                      <a:pt x="161" y="123"/>
                    </a:lnTo>
                    <a:lnTo>
                      <a:pt x="166" y="119"/>
                    </a:lnTo>
                    <a:lnTo>
                      <a:pt x="175" y="114"/>
                    </a:lnTo>
                    <a:lnTo>
                      <a:pt x="179" y="109"/>
                    </a:lnTo>
                    <a:lnTo>
                      <a:pt x="188" y="109"/>
                    </a:lnTo>
                    <a:lnTo>
                      <a:pt x="202" y="119"/>
                    </a:lnTo>
                    <a:lnTo>
                      <a:pt x="206" y="114"/>
                    </a:lnTo>
                    <a:lnTo>
                      <a:pt x="215" y="119"/>
                    </a:lnTo>
                    <a:lnTo>
                      <a:pt x="215" y="119"/>
                    </a:lnTo>
                    <a:lnTo>
                      <a:pt x="206" y="104"/>
                    </a:lnTo>
                    <a:lnTo>
                      <a:pt x="202" y="94"/>
                    </a:lnTo>
                    <a:lnTo>
                      <a:pt x="193" y="94"/>
                    </a:lnTo>
                    <a:lnTo>
                      <a:pt x="193" y="89"/>
                    </a:lnTo>
                    <a:lnTo>
                      <a:pt x="202" y="79"/>
                    </a:lnTo>
                    <a:lnTo>
                      <a:pt x="206" y="69"/>
                    </a:lnTo>
                    <a:lnTo>
                      <a:pt x="206" y="49"/>
                    </a:lnTo>
                    <a:lnTo>
                      <a:pt x="215" y="39"/>
                    </a:lnTo>
                    <a:lnTo>
                      <a:pt x="224" y="39"/>
                    </a:lnTo>
                    <a:lnTo>
                      <a:pt x="229" y="34"/>
                    </a:lnTo>
                    <a:lnTo>
                      <a:pt x="229" y="19"/>
                    </a:lnTo>
                    <a:lnTo>
                      <a:pt x="229" y="19"/>
                    </a:lnTo>
                    <a:lnTo>
                      <a:pt x="220" y="15"/>
                    </a:lnTo>
                    <a:lnTo>
                      <a:pt x="215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8" name="Freeform 135"/>
              <p:cNvSpPr>
                <a:spLocks/>
              </p:cNvSpPr>
              <p:nvPr/>
            </p:nvSpPr>
            <p:spPr bwMode="auto">
              <a:xfrm>
                <a:off x="6960" y="3368"/>
                <a:ext cx="99" cy="89"/>
              </a:xfrm>
              <a:custGeom>
                <a:avLst/>
                <a:gdLst>
                  <a:gd name="T0" fmla="*/ 54 w 99"/>
                  <a:gd name="T1" fmla="*/ 0 h 89"/>
                  <a:gd name="T2" fmla="*/ 45 w 99"/>
                  <a:gd name="T3" fmla="*/ 0 h 89"/>
                  <a:gd name="T4" fmla="*/ 31 w 99"/>
                  <a:gd name="T5" fmla="*/ 5 h 89"/>
                  <a:gd name="T6" fmla="*/ 23 w 99"/>
                  <a:gd name="T7" fmla="*/ 10 h 89"/>
                  <a:gd name="T8" fmla="*/ 14 w 99"/>
                  <a:gd name="T9" fmla="*/ 15 h 89"/>
                  <a:gd name="T10" fmla="*/ 5 w 99"/>
                  <a:gd name="T11" fmla="*/ 19 h 89"/>
                  <a:gd name="T12" fmla="*/ 5 w 99"/>
                  <a:gd name="T13" fmla="*/ 24 h 89"/>
                  <a:gd name="T14" fmla="*/ 5 w 99"/>
                  <a:gd name="T15" fmla="*/ 29 h 89"/>
                  <a:gd name="T16" fmla="*/ 5 w 99"/>
                  <a:gd name="T17" fmla="*/ 29 h 89"/>
                  <a:gd name="T18" fmla="*/ 0 w 99"/>
                  <a:gd name="T19" fmla="*/ 44 h 89"/>
                  <a:gd name="T20" fmla="*/ 5 w 99"/>
                  <a:gd name="T21" fmla="*/ 59 h 89"/>
                  <a:gd name="T22" fmla="*/ 9 w 99"/>
                  <a:gd name="T23" fmla="*/ 69 h 89"/>
                  <a:gd name="T24" fmla="*/ 14 w 99"/>
                  <a:gd name="T25" fmla="*/ 79 h 89"/>
                  <a:gd name="T26" fmla="*/ 23 w 99"/>
                  <a:gd name="T27" fmla="*/ 89 h 89"/>
                  <a:gd name="T28" fmla="*/ 23 w 99"/>
                  <a:gd name="T29" fmla="*/ 89 h 89"/>
                  <a:gd name="T30" fmla="*/ 40 w 99"/>
                  <a:gd name="T31" fmla="*/ 74 h 89"/>
                  <a:gd name="T32" fmla="*/ 49 w 99"/>
                  <a:gd name="T33" fmla="*/ 69 h 89"/>
                  <a:gd name="T34" fmla="*/ 49 w 99"/>
                  <a:gd name="T35" fmla="*/ 69 h 89"/>
                  <a:gd name="T36" fmla="*/ 58 w 99"/>
                  <a:gd name="T37" fmla="*/ 64 h 89"/>
                  <a:gd name="T38" fmla="*/ 76 w 99"/>
                  <a:gd name="T39" fmla="*/ 64 h 89"/>
                  <a:gd name="T40" fmla="*/ 85 w 99"/>
                  <a:gd name="T41" fmla="*/ 59 h 89"/>
                  <a:gd name="T42" fmla="*/ 94 w 99"/>
                  <a:gd name="T43" fmla="*/ 59 h 89"/>
                  <a:gd name="T44" fmla="*/ 99 w 99"/>
                  <a:gd name="T45" fmla="*/ 54 h 89"/>
                  <a:gd name="T46" fmla="*/ 99 w 99"/>
                  <a:gd name="T47" fmla="*/ 44 h 89"/>
                  <a:gd name="T48" fmla="*/ 94 w 99"/>
                  <a:gd name="T49" fmla="*/ 34 h 89"/>
                  <a:gd name="T50" fmla="*/ 85 w 99"/>
                  <a:gd name="T51" fmla="*/ 15 h 89"/>
                  <a:gd name="T52" fmla="*/ 72 w 99"/>
                  <a:gd name="T53" fmla="*/ 0 h 89"/>
                  <a:gd name="T54" fmla="*/ 63 w 99"/>
                  <a:gd name="T55" fmla="*/ 0 h 89"/>
                  <a:gd name="T56" fmla="*/ 54 w 99"/>
                  <a:gd name="T57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9" h="89">
                    <a:moveTo>
                      <a:pt x="54" y="0"/>
                    </a:moveTo>
                    <a:lnTo>
                      <a:pt x="45" y="0"/>
                    </a:lnTo>
                    <a:lnTo>
                      <a:pt x="31" y="5"/>
                    </a:lnTo>
                    <a:lnTo>
                      <a:pt x="23" y="10"/>
                    </a:lnTo>
                    <a:lnTo>
                      <a:pt x="14" y="15"/>
                    </a:lnTo>
                    <a:lnTo>
                      <a:pt x="5" y="19"/>
                    </a:lnTo>
                    <a:lnTo>
                      <a:pt x="5" y="24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0" y="44"/>
                    </a:lnTo>
                    <a:lnTo>
                      <a:pt x="5" y="59"/>
                    </a:lnTo>
                    <a:lnTo>
                      <a:pt x="9" y="69"/>
                    </a:lnTo>
                    <a:lnTo>
                      <a:pt x="14" y="79"/>
                    </a:lnTo>
                    <a:lnTo>
                      <a:pt x="23" y="89"/>
                    </a:lnTo>
                    <a:lnTo>
                      <a:pt x="23" y="89"/>
                    </a:lnTo>
                    <a:lnTo>
                      <a:pt x="40" y="74"/>
                    </a:lnTo>
                    <a:lnTo>
                      <a:pt x="49" y="69"/>
                    </a:lnTo>
                    <a:lnTo>
                      <a:pt x="49" y="69"/>
                    </a:lnTo>
                    <a:lnTo>
                      <a:pt x="58" y="64"/>
                    </a:lnTo>
                    <a:lnTo>
                      <a:pt x="76" y="64"/>
                    </a:lnTo>
                    <a:lnTo>
                      <a:pt x="85" y="59"/>
                    </a:lnTo>
                    <a:lnTo>
                      <a:pt x="94" y="59"/>
                    </a:lnTo>
                    <a:lnTo>
                      <a:pt x="99" y="54"/>
                    </a:lnTo>
                    <a:lnTo>
                      <a:pt x="99" y="44"/>
                    </a:lnTo>
                    <a:lnTo>
                      <a:pt x="94" y="34"/>
                    </a:lnTo>
                    <a:lnTo>
                      <a:pt x="85" y="15"/>
                    </a:lnTo>
                    <a:lnTo>
                      <a:pt x="72" y="0"/>
                    </a:lnTo>
                    <a:lnTo>
                      <a:pt x="63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69" name="Freeform 136"/>
              <p:cNvSpPr>
                <a:spLocks/>
              </p:cNvSpPr>
              <p:nvPr/>
            </p:nvSpPr>
            <p:spPr bwMode="auto">
              <a:xfrm>
                <a:off x="6911" y="3353"/>
                <a:ext cx="72" cy="158"/>
              </a:xfrm>
              <a:custGeom>
                <a:avLst/>
                <a:gdLst>
                  <a:gd name="T0" fmla="*/ 49 w 72"/>
                  <a:gd name="T1" fmla="*/ 143 h 158"/>
                  <a:gd name="T2" fmla="*/ 49 w 72"/>
                  <a:gd name="T3" fmla="*/ 133 h 158"/>
                  <a:gd name="T4" fmla="*/ 63 w 72"/>
                  <a:gd name="T5" fmla="*/ 129 h 158"/>
                  <a:gd name="T6" fmla="*/ 72 w 72"/>
                  <a:gd name="T7" fmla="*/ 114 h 158"/>
                  <a:gd name="T8" fmla="*/ 72 w 72"/>
                  <a:gd name="T9" fmla="*/ 104 h 158"/>
                  <a:gd name="T10" fmla="*/ 63 w 72"/>
                  <a:gd name="T11" fmla="*/ 94 h 158"/>
                  <a:gd name="T12" fmla="*/ 58 w 72"/>
                  <a:gd name="T13" fmla="*/ 84 h 158"/>
                  <a:gd name="T14" fmla="*/ 54 w 72"/>
                  <a:gd name="T15" fmla="*/ 74 h 158"/>
                  <a:gd name="T16" fmla="*/ 49 w 72"/>
                  <a:gd name="T17" fmla="*/ 59 h 158"/>
                  <a:gd name="T18" fmla="*/ 54 w 72"/>
                  <a:gd name="T19" fmla="*/ 44 h 158"/>
                  <a:gd name="T20" fmla="*/ 49 w 72"/>
                  <a:gd name="T21" fmla="*/ 39 h 158"/>
                  <a:gd name="T22" fmla="*/ 49 w 72"/>
                  <a:gd name="T23" fmla="*/ 25 h 158"/>
                  <a:gd name="T24" fmla="*/ 49 w 72"/>
                  <a:gd name="T25" fmla="*/ 20 h 158"/>
                  <a:gd name="T26" fmla="*/ 40 w 72"/>
                  <a:gd name="T27" fmla="*/ 15 h 158"/>
                  <a:gd name="T28" fmla="*/ 36 w 72"/>
                  <a:gd name="T29" fmla="*/ 10 h 158"/>
                  <a:gd name="T30" fmla="*/ 31 w 72"/>
                  <a:gd name="T31" fmla="*/ 0 h 158"/>
                  <a:gd name="T32" fmla="*/ 27 w 72"/>
                  <a:gd name="T33" fmla="*/ 0 h 158"/>
                  <a:gd name="T34" fmla="*/ 27 w 72"/>
                  <a:gd name="T35" fmla="*/ 0 h 158"/>
                  <a:gd name="T36" fmla="*/ 22 w 72"/>
                  <a:gd name="T37" fmla="*/ 10 h 158"/>
                  <a:gd name="T38" fmla="*/ 18 w 72"/>
                  <a:gd name="T39" fmla="*/ 0 h 158"/>
                  <a:gd name="T40" fmla="*/ 13 w 72"/>
                  <a:gd name="T41" fmla="*/ 0 h 158"/>
                  <a:gd name="T42" fmla="*/ 4 w 72"/>
                  <a:gd name="T43" fmla="*/ 10 h 158"/>
                  <a:gd name="T44" fmla="*/ 0 w 72"/>
                  <a:gd name="T45" fmla="*/ 25 h 158"/>
                  <a:gd name="T46" fmla="*/ 0 w 72"/>
                  <a:gd name="T47" fmla="*/ 39 h 158"/>
                  <a:gd name="T48" fmla="*/ 9 w 72"/>
                  <a:gd name="T49" fmla="*/ 49 h 158"/>
                  <a:gd name="T50" fmla="*/ 9 w 72"/>
                  <a:gd name="T51" fmla="*/ 54 h 158"/>
                  <a:gd name="T52" fmla="*/ 4 w 72"/>
                  <a:gd name="T53" fmla="*/ 54 h 158"/>
                  <a:gd name="T54" fmla="*/ 4 w 72"/>
                  <a:gd name="T55" fmla="*/ 74 h 158"/>
                  <a:gd name="T56" fmla="*/ 9 w 72"/>
                  <a:gd name="T57" fmla="*/ 89 h 158"/>
                  <a:gd name="T58" fmla="*/ 4 w 72"/>
                  <a:gd name="T59" fmla="*/ 99 h 158"/>
                  <a:gd name="T60" fmla="*/ 4 w 72"/>
                  <a:gd name="T61" fmla="*/ 109 h 158"/>
                  <a:gd name="T62" fmla="*/ 9 w 72"/>
                  <a:gd name="T63" fmla="*/ 119 h 158"/>
                  <a:gd name="T64" fmla="*/ 4 w 72"/>
                  <a:gd name="T65" fmla="*/ 129 h 158"/>
                  <a:gd name="T66" fmla="*/ 9 w 72"/>
                  <a:gd name="T67" fmla="*/ 133 h 158"/>
                  <a:gd name="T68" fmla="*/ 22 w 72"/>
                  <a:gd name="T69" fmla="*/ 133 h 158"/>
                  <a:gd name="T70" fmla="*/ 31 w 72"/>
                  <a:gd name="T71" fmla="*/ 153 h 158"/>
                  <a:gd name="T72" fmla="*/ 36 w 72"/>
                  <a:gd name="T73" fmla="*/ 158 h 158"/>
                  <a:gd name="T74" fmla="*/ 45 w 72"/>
                  <a:gd name="T75" fmla="*/ 153 h 158"/>
                  <a:gd name="T76" fmla="*/ 49 w 72"/>
                  <a:gd name="T77" fmla="*/ 143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2" h="158">
                    <a:moveTo>
                      <a:pt x="49" y="143"/>
                    </a:moveTo>
                    <a:lnTo>
                      <a:pt x="49" y="133"/>
                    </a:lnTo>
                    <a:lnTo>
                      <a:pt x="63" y="129"/>
                    </a:lnTo>
                    <a:lnTo>
                      <a:pt x="72" y="114"/>
                    </a:lnTo>
                    <a:lnTo>
                      <a:pt x="72" y="104"/>
                    </a:lnTo>
                    <a:lnTo>
                      <a:pt x="63" y="94"/>
                    </a:lnTo>
                    <a:lnTo>
                      <a:pt x="58" y="84"/>
                    </a:lnTo>
                    <a:lnTo>
                      <a:pt x="54" y="74"/>
                    </a:lnTo>
                    <a:lnTo>
                      <a:pt x="49" y="59"/>
                    </a:lnTo>
                    <a:lnTo>
                      <a:pt x="54" y="44"/>
                    </a:lnTo>
                    <a:lnTo>
                      <a:pt x="49" y="39"/>
                    </a:lnTo>
                    <a:lnTo>
                      <a:pt x="49" y="25"/>
                    </a:lnTo>
                    <a:lnTo>
                      <a:pt x="49" y="20"/>
                    </a:lnTo>
                    <a:lnTo>
                      <a:pt x="40" y="15"/>
                    </a:lnTo>
                    <a:lnTo>
                      <a:pt x="36" y="10"/>
                    </a:lnTo>
                    <a:lnTo>
                      <a:pt x="31" y="0"/>
                    </a:lnTo>
                    <a:lnTo>
                      <a:pt x="27" y="0"/>
                    </a:lnTo>
                    <a:lnTo>
                      <a:pt x="27" y="0"/>
                    </a:lnTo>
                    <a:lnTo>
                      <a:pt x="22" y="10"/>
                    </a:lnTo>
                    <a:lnTo>
                      <a:pt x="18" y="0"/>
                    </a:lnTo>
                    <a:lnTo>
                      <a:pt x="13" y="0"/>
                    </a:lnTo>
                    <a:lnTo>
                      <a:pt x="4" y="10"/>
                    </a:lnTo>
                    <a:lnTo>
                      <a:pt x="0" y="25"/>
                    </a:lnTo>
                    <a:lnTo>
                      <a:pt x="0" y="39"/>
                    </a:lnTo>
                    <a:lnTo>
                      <a:pt x="9" y="49"/>
                    </a:lnTo>
                    <a:lnTo>
                      <a:pt x="9" y="54"/>
                    </a:lnTo>
                    <a:lnTo>
                      <a:pt x="4" y="54"/>
                    </a:lnTo>
                    <a:lnTo>
                      <a:pt x="4" y="74"/>
                    </a:lnTo>
                    <a:lnTo>
                      <a:pt x="9" y="89"/>
                    </a:lnTo>
                    <a:lnTo>
                      <a:pt x="4" y="99"/>
                    </a:lnTo>
                    <a:lnTo>
                      <a:pt x="4" y="109"/>
                    </a:lnTo>
                    <a:lnTo>
                      <a:pt x="9" y="119"/>
                    </a:lnTo>
                    <a:lnTo>
                      <a:pt x="4" y="129"/>
                    </a:lnTo>
                    <a:lnTo>
                      <a:pt x="9" y="133"/>
                    </a:lnTo>
                    <a:lnTo>
                      <a:pt x="22" y="133"/>
                    </a:lnTo>
                    <a:lnTo>
                      <a:pt x="31" y="153"/>
                    </a:lnTo>
                    <a:lnTo>
                      <a:pt x="36" y="158"/>
                    </a:lnTo>
                    <a:lnTo>
                      <a:pt x="45" y="153"/>
                    </a:lnTo>
                    <a:lnTo>
                      <a:pt x="49" y="143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0" name="Freeform 137"/>
              <p:cNvSpPr>
                <a:spLocks/>
              </p:cNvSpPr>
              <p:nvPr/>
            </p:nvSpPr>
            <p:spPr bwMode="auto">
              <a:xfrm>
                <a:off x="6884" y="3160"/>
                <a:ext cx="161" cy="237"/>
              </a:xfrm>
              <a:custGeom>
                <a:avLst/>
                <a:gdLst>
                  <a:gd name="T0" fmla="*/ 31 w 161"/>
                  <a:gd name="T1" fmla="*/ 0 h 237"/>
                  <a:gd name="T2" fmla="*/ 22 w 161"/>
                  <a:gd name="T3" fmla="*/ 15 h 237"/>
                  <a:gd name="T4" fmla="*/ 4 w 161"/>
                  <a:gd name="T5" fmla="*/ 20 h 237"/>
                  <a:gd name="T6" fmla="*/ 0 w 161"/>
                  <a:gd name="T7" fmla="*/ 24 h 237"/>
                  <a:gd name="T8" fmla="*/ 9 w 161"/>
                  <a:gd name="T9" fmla="*/ 49 h 237"/>
                  <a:gd name="T10" fmla="*/ 18 w 161"/>
                  <a:gd name="T11" fmla="*/ 54 h 237"/>
                  <a:gd name="T12" fmla="*/ 13 w 161"/>
                  <a:gd name="T13" fmla="*/ 59 h 237"/>
                  <a:gd name="T14" fmla="*/ 9 w 161"/>
                  <a:gd name="T15" fmla="*/ 69 h 237"/>
                  <a:gd name="T16" fmla="*/ 13 w 161"/>
                  <a:gd name="T17" fmla="*/ 69 h 237"/>
                  <a:gd name="T18" fmla="*/ 18 w 161"/>
                  <a:gd name="T19" fmla="*/ 79 h 237"/>
                  <a:gd name="T20" fmla="*/ 9 w 161"/>
                  <a:gd name="T21" fmla="*/ 99 h 237"/>
                  <a:gd name="T22" fmla="*/ 27 w 161"/>
                  <a:gd name="T23" fmla="*/ 109 h 237"/>
                  <a:gd name="T24" fmla="*/ 27 w 161"/>
                  <a:gd name="T25" fmla="*/ 123 h 237"/>
                  <a:gd name="T26" fmla="*/ 18 w 161"/>
                  <a:gd name="T27" fmla="*/ 119 h 237"/>
                  <a:gd name="T28" fmla="*/ 27 w 161"/>
                  <a:gd name="T29" fmla="*/ 138 h 237"/>
                  <a:gd name="T30" fmla="*/ 31 w 161"/>
                  <a:gd name="T31" fmla="*/ 153 h 237"/>
                  <a:gd name="T32" fmla="*/ 36 w 161"/>
                  <a:gd name="T33" fmla="*/ 163 h 237"/>
                  <a:gd name="T34" fmla="*/ 54 w 161"/>
                  <a:gd name="T35" fmla="*/ 173 h 237"/>
                  <a:gd name="T36" fmla="*/ 63 w 161"/>
                  <a:gd name="T37" fmla="*/ 183 h 237"/>
                  <a:gd name="T38" fmla="*/ 54 w 161"/>
                  <a:gd name="T39" fmla="*/ 193 h 237"/>
                  <a:gd name="T40" fmla="*/ 63 w 161"/>
                  <a:gd name="T41" fmla="*/ 203 h 237"/>
                  <a:gd name="T42" fmla="*/ 76 w 161"/>
                  <a:gd name="T43" fmla="*/ 213 h 237"/>
                  <a:gd name="T44" fmla="*/ 76 w 161"/>
                  <a:gd name="T45" fmla="*/ 232 h 237"/>
                  <a:gd name="T46" fmla="*/ 81 w 161"/>
                  <a:gd name="T47" fmla="*/ 232 h 237"/>
                  <a:gd name="T48" fmla="*/ 90 w 161"/>
                  <a:gd name="T49" fmla="*/ 223 h 237"/>
                  <a:gd name="T50" fmla="*/ 107 w 161"/>
                  <a:gd name="T51" fmla="*/ 213 h 237"/>
                  <a:gd name="T52" fmla="*/ 130 w 161"/>
                  <a:gd name="T53" fmla="*/ 208 h 237"/>
                  <a:gd name="T54" fmla="*/ 148 w 161"/>
                  <a:gd name="T55" fmla="*/ 208 h 237"/>
                  <a:gd name="T56" fmla="*/ 148 w 161"/>
                  <a:gd name="T57" fmla="*/ 198 h 237"/>
                  <a:gd name="T58" fmla="*/ 143 w 161"/>
                  <a:gd name="T59" fmla="*/ 183 h 237"/>
                  <a:gd name="T60" fmla="*/ 161 w 161"/>
                  <a:gd name="T61" fmla="*/ 158 h 237"/>
                  <a:gd name="T62" fmla="*/ 143 w 161"/>
                  <a:gd name="T63" fmla="*/ 133 h 237"/>
                  <a:gd name="T64" fmla="*/ 143 w 161"/>
                  <a:gd name="T65" fmla="*/ 114 h 237"/>
                  <a:gd name="T66" fmla="*/ 139 w 161"/>
                  <a:gd name="T67" fmla="*/ 94 h 237"/>
                  <a:gd name="T68" fmla="*/ 148 w 161"/>
                  <a:gd name="T69" fmla="*/ 79 h 237"/>
                  <a:gd name="T70" fmla="*/ 125 w 161"/>
                  <a:gd name="T71" fmla="*/ 84 h 237"/>
                  <a:gd name="T72" fmla="*/ 112 w 161"/>
                  <a:gd name="T73" fmla="*/ 84 h 237"/>
                  <a:gd name="T74" fmla="*/ 94 w 161"/>
                  <a:gd name="T75" fmla="*/ 69 h 237"/>
                  <a:gd name="T76" fmla="*/ 99 w 161"/>
                  <a:gd name="T77" fmla="*/ 54 h 237"/>
                  <a:gd name="T78" fmla="*/ 76 w 161"/>
                  <a:gd name="T79" fmla="*/ 39 h 237"/>
                  <a:gd name="T80" fmla="*/ 63 w 161"/>
                  <a:gd name="T81" fmla="*/ 15 h 237"/>
                  <a:gd name="T82" fmla="*/ 54 w 161"/>
                  <a:gd name="T83" fmla="*/ 10 h 237"/>
                  <a:gd name="T84" fmla="*/ 40 w 161"/>
                  <a:gd name="T85" fmla="*/ 5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61" h="237">
                    <a:moveTo>
                      <a:pt x="40" y="5"/>
                    </a:moveTo>
                    <a:lnTo>
                      <a:pt x="31" y="0"/>
                    </a:lnTo>
                    <a:lnTo>
                      <a:pt x="22" y="10"/>
                    </a:lnTo>
                    <a:lnTo>
                      <a:pt x="22" y="15"/>
                    </a:lnTo>
                    <a:lnTo>
                      <a:pt x="13" y="15"/>
                    </a:lnTo>
                    <a:lnTo>
                      <a:pt x="4" y="2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4" y="39"/>
                    </a:lnTo>
                    <a:lnTo>
                      <a:pt x="9" y="49"/>
                    </a:lnTo>
                    <a:lnTo>
                      <a:pt x="9" y="54"/>
                    </a:lnTo>
                    <a:lnTo>
                      <a:pt x="18" y="54"/>
                    </a:lnTo>
                    <a:lnTo>
                      <a:pt x="18" y="59"/>
                    </a:lnTo>
                    <a:lnTo>
                      <a:pt x="13" y="59"/>
                    </a:lnTo>
                    <a:lnTo>
                      <a:pt x="9" y="64"/>
                    </a:lnTo>
                    <a:lnTo>
                      <a:pt x="9" y="69"/>
                    </a:lnTo>
                    <a:lnTo>
                      <a:pt x="9" y="74"/>
                    </a:lnTo>
                    <a:lnTo>
                      <a:pt x="13" y="69"/>
                    </a:lnTo>
                    <a:lnTo>
                      <a:pt x="18" y="69"/>
                    </a:lnTo>
                    <a:lnTo>
                      <a:pt x="18" y="79"/>
                    </a:lnTo>
                    <a:lnTo>
                      <a:pt x="9" y="94"/>
                    </a:lnTo>
                    <a:lnTo>
                      <a:pt x="9" y="99"/>
                    </a:lnTo>
                    <a:lnTo>
                      <a:pt x="22" y="109"/>
                    </a:lnTo>
                    <a:lnTo>
                      <a:pt x="27" y="109"/>
                    </a:lnTo>
                    <a:lnTo>
                      <a:pt x="31" y="119"/>
                    </a:lnTo>
                    <a:lnTo>
                      <a:pt x="27" y="123"/>
                    </a:lnTo>
                    <a:lnTo>
                      <a:pt x="22" y="119"/>
                    </a:lnTo>
                    <a:lnTo>
                      <a:pt x="18" y="119"/>
                    </a:lnTo>
                    <a:lnTo>
                      <a:pt x="18" y="128"/>
                    </a:lnTo>
                    <a:lnTo>
                      <a:pt x="27" y="138"/>
                    </a:lnTo>
                    <a:lnTo>
                      <a:pt x="22" y="143"/>
                    </a:lnTo>
                    <a:lnTo>
                      <a:pt x="31" y="153"/>
                    </a:lnTo>
                    <a:lnTo>
                      <a:pt x="31" y="158"/>
                    </a:lnTo>
                    <a:lnTo>
                      <a:pt x="36" y="163"/>
                    </a:lnTo>
                    <a:lnTo>
                      <a:pt x="45" y="163"/>
                    </a:lnTo>
                    <a:lnTo>
                      <a:pt x="54" y="173"/>
                    </a:lnTo>
                    <a:lnTo>
                      <a:pt x="63" y="173"/>
                    </a:lnTo>
                    <a:lnTo>
                      <a:pt x="63" y="183"/>
                    </a:lnTo>
                    <a:lnTo>
                      <a:pt x="58" y="188"/>
                    </a:lnTo>
                    <a:lnTo>
                      <a:pt x="54" y="193"/>
                    </a:lnTo>
                    <a:lnTo>
                      <a:pt x="58" y="193"/>
                    </a:lnTo>
                    <a:lnTo>
                      <a:pt x="63" y="203"/>
                    </a:lnTo>
                    <a:lnTo>
                      <a:pt x="67" y="208"/>
                    </a:lnTo>
                    <a:lnTo>
                      <a:pt x="76" y="213"/>
                    </a:lnTo>
                    <a:lnTo>
                      <a:pt x="76" y="218"/>
                    </a:lnTo>
                    <a:lnTo>
                      <a:pt x="76" y="232"/>
                    </a:lnTo>
                    <a:lnTo>
                      <a:pt x="81" y="237"/>
                    </a:lnTo>
                    <a:lnTo>
                      <a:pt x="81" y="232"/>
                    </a:lnTo>
                    <a:lnTo>
                      <a:pt x="81" y="227"/>
                    </a:lnTo>
                    <a:lnTo>
                      <a:pt x="90" y="223"/>
                    </a:lnTo>
                    <a:lnTo>
                      <a:pt x="99" y="218"/>
                    </a:lnTo>
                    <a:lnTo>
                      <a:pt x="107" y="213"/>
                    </a:lnTo>
                    <a:lnTo>
                      <a:pt x="121" y="208"/>
                    </a:lnTo>
                    <a:lnTo>
                      <a:pt x="130" y="208"/>
                    </a:lnTo>
                    <a:lnTo>
                      <a:pt x="139" y="208"/>
                    </a:lnTo>
                    <a:lnTo>
                      <a:pt x="148" y="208"/>
                    </a:lnTo>
                    <a:lnTo>
                      <a:pt x="148" y="208"/>
                    </a:lnTo>
                    <a:lnTo>
                      <a:pt x="148" y="198"/>
                    </a:lnTo>
                    <a:lnTo>
                      <a:pt x="143" y="188"/>
                    </a:lnTo>
                    <a:lnTo>
                      <a:pt x="143" y="183"/>
                    </a:lnTo>
                    <a:lnTo>
                      <a:pt x="157" y="168"/>
                    </a:lnTo>
                    <a:lnTo>
                      <a:pt x="161" y="158"/>
                    </a:lnTo>
                    <a:lnTo>
                      <a:pt x="152" y="148"/>
                    </a:lnTo>
                    <a:lnTo>
                      <a:pt x="143" y="133"/>
                    </a:lnTo>
                    <a:lnTo>
                      <a:pt x="139" y="119"/>
                    </a:lnTo>
                    <a:lnTo>
                      <a:pt x="143" y="114"/>
                    </a:lnTo>
                    <a:lnTo>
                      <a:pt x="143" y="104"/>
                    </a:lnTo>
                    <a:lnTo>
                      <a:pt x="139" y="94"/>
                    </a:lnTo>
                    <a:lnTo>
                      <a:pt x="139" y="89"/>
                    </a:lnTo>
                    <a:lnTo>
                      <a:pt x="148" y="79"/>
                    </a:lnTo>
                    <a:lnTo>
                      <a:pt x="134" y="74"/>
                    </a:lnTo>
                    <a:lnTo>
                      <a:pt x="125" y="84"/>
                    </a:lnTo>
                    <a:lnTo>
                      <a:pt x="121" y="79"/>
                    </a:lnTo>
                    <a:lnTo>
                      <a:pt x="112" y="84"/>
                    </a:lnTo>
                    <a:lnTo>
                      <a:pt x="107" y="74"/>
                    </a:lnTo>
                    <a:lnTo>
                      <a:pt x="94" y="69"/>
                    </a:lnTo>
                    <a:lnTo>
                      <a:pt x="94" y="64"/>
                    </a:lnTo>
                    <a:lnTo>
                      <a:pt x="99" y="54"/>
                    </a:lnTo>
                    <a:lnTo>
                      <a:pt x="85" y="44"/>
                    </a:lnTo>
                    <a:lnTo>
                      <a:pt x="76" y="39"/>
                    </a:lnTo>
                    <a:lnTo>
                      <a:pt x="76" y="34"/>
                    </a:lnTo>
                    <a:lnTo>
                      <a:pt x="63" y="15"/>
                    </a:lnTo>
                    <a:lnTo>
                      <a:pt x="58" y="10"/>
                    </a:lnTo>
                    <a:lnTo>
                      <a:pt x="54" y="10"/>
                    </a:lnTo>
                    <a:lnTo>
                      <a:pt x="45" y="5"/>
                    </a:lnTo>
                    <a:lnTo>
                      <a:pt x="4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1" name="Freeform 138"/>
              <p:cNvSpPr>
                <a:spLocks/>
              </p:cNvSpPr>
              <p:nvPr/>
            </p:nvSpPr>
            <p:spPr bwMode="auto">
              <a:xfrm>
                <a:off x="6875" y="3298"/>
                <a:ext cx="72" cy="94"/>
              </a:xfrm>
              <a:custGeom>
                <a:avLst/>
                <a:gdLst>
                  <a:gd name="T0" fmla="*/ 40 w 72"/>
                  <a:gd name="T1" fmla="*/ 65 h 94"/>
                  <a:gd name="T2" fmla="*/ 49 w 72"/>
                  <a:gd name="T3" fmla="*/ 55 h 94"/>
                  <a:gd name="T4" fmla="*/ 54 w 72"/>
                  <a:gd name="T5" fmla="*/ 55 h 94"/>
                  <a:gd name="T6" fmla="*/ 58 w 72"/>
                  <a:gd name="T7" fmla="*/ 65 h 94"/>
                  <a:gd name="T8" fmla="*/ 63 w 72"/>
                  <a:gd name="T9" fmla="*/ 55 h 94"/>
                  <a:gd name="T10" fmla="*/ 67 w 72"/>
                  <a:gd name="T11" fmla="*/ 50 h 94"/>
                  <a:gd name="T12" fmla="*/ 72 w 72"/>
                  <a:gd name="T13" fmla="*/ 45 h 94"/>
                  <a:gd name="T14" fmla="*/ 72 w 72"/>
                  <a:gd name="T15" fmla="*/ 35 h 94"/>
                  <a:gd name="T16" fmla="*/ 63 w 72"/>
                  <a:gd name="T17" fmla="*/ 35 h 94"/>
                  <a:gd name="T18" fmla="*/ 54 w 72"/>
                  <a:gd name="T19" fmla="*/ 25 h 94"/>
                  <a:gd name="T20" fmla="*/ 45 w 72"/>
                  <a:gd name="T21" fmla="*/ 25 h 94"/>
                  <a:gd name="T22" fmla="*/ 40 w 72"/>
                  <a:gd name="T23" fmla="*/ 20 h 94"/>
                  <a:gd name="T24" fmla="*/ 40 w 72"/>
                  <a:gd name="T25" fmla="*/ 15 h 94"/>
                  <a:gd name="T26" fmla="*/ 31 w 72"/>
                  <a:gd name="T27" fmla="*/ 5 h 94"/>
                  <a:gd name="T28" fmla="*/ 31 w 72"/>
                  <a:gd name="T29" fmla="*/ 5 h 94"/>
                  <a:gd name="T30" fmla="*/ 27 w 72"/>
                  <a:gd name="T31" fmla="*/ 5 h 94"/>
                  <a:gd name="T32" fmla="*/ 18 w 72"/>
                  <a:gd name="T33" fmla="*/ 0 h 94"/>
                  <a:gd name="T34" fmla="*/ 13 w 72"/>
                  <a:gd name="T35" fmla="*/ 0 h 94"/>
                  <a:gd name="T36" fmla="*/ 13 w 72"/>
                  <a:gd name="T37" fmla="*/ 10 h 94"/>
                  <a:gd name="T38" fmla="*/ 22 w 72"/>
                  <a:gd name="T39" fmla="*/ 15 h 94"/>
                  <a:gd name="T40" fmla="*/ 22 w 72"/>
                  <a:gd name="T41" fmla="*/ 20 h 94"/>
                  <a:gd name="T42" fmla="*/ 18 w 72"/>
                  <a:gd name="T43" fmla="*/ 25 h 94"/>
                  <a:gd name="T44" fmla="*/ 13 w 72"/>
                  <a:gd name="T45" fmla="*/ 25 h 94"/>
                  <a:gd name="T46" fmla="*/ 9 w 72"/>
                  <a:gd name="T47" fmla="*/ 35 h 94"/>
                  <a:gd name="T48" fmla="*/ 9 w 72"/>
                  <a:gd name="T49" fmla="*/ 45 h 94"/>
                  <a:gd name="T50" fmla="*/ 4 w 72"/>
                  <a:gd name="T51" fmla="*/ 55 h 94"/>
                  <a:gd name="T52" fmla="*/ 0 w 72"/>
                  <a:gd name="T53" fmla="*/ 55 h 94"/>
                  <a:gd name="T54" fmla="*/ 4 w 72"/>
                  <a:gd name="T55" fmla="*/ 60 h 94"/>
                  <a:gd name="T56" fmla="*/ 9 w 72"/>
                  <a:gd name="T57" fmla="*/ 65 h 94"/>
                  <a:gd name="T58" fmla="*/ 27 w 72"/>
                  <a:gd name="T59" fmla="*/ 85 h 94"/>
                  <a:gd name="T60" fmla="*/ 27 w 72"/>
                  <a:gd name="T61" fmla="*/ 89 h 94"/>
                  <a:gd name="T62" fmla="*/ 36 w 72"/>
                  <a:gd name="T63" fmla="*/ 94 h 94"/>
                  <a:gd name="T64" fmla="*/ 36 w 72"/>
                  <a:gd name="T65" fmla="*/ 80 h 94"/>
                  <a:gd name="T66" fmla="*/ 40 w 72"/>
                  <a:gd name="T67" fmla="*/ 6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2" h="94">
                    <a:moveTo>
                      <a:pt x="40" y="65"/>
                    </a:moveTo>
                    <a:lnTo>
                      <a:pt x="49" y="55"/>
                    </a:lnTo>
                    <a:lnTo>
                      <a:pt x="54" y="55"/>
                    </a:lnTo>
                    <a:lnTo>
                      <a:pt x="58" y="65"/>
                    </a:lnTo>
                    <a:lnTo>
                      <a:pt x="63" y="55"/>
                    </a:lnTo>
                    <a:lnTo>
                      <a:pt x="67" y="50"/>
                    </a:lnTo>
                    <a:lnTo>
                      <a:pt x="72" y="45"/>
                    </a:lnTo>
                    <a:lnTo>
                      <a:pt x="72" y="35"/>
                    </a:lnTo>
                    <a:lnTo>
                      <a:pt x="63" y="35"/>
                    </a:lnTo>
                    <a:lnTo>
                      <a:pt x="54" y="25"/>
                    </a:lnTo>
                    <a:lnTo>
                      <a:pt x="45" y="25"/>
                    </a:lnTo>
                    <a:lnTo>
                      <a:pt x="40" y="20"/>
                    </a:lnTo>
                    <a:lnTo>
                      <a:pt x="40" y="1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27" y="5"/>
                    </a:lnTo>
                    <a:lnTo>
                      <a:pt x="18" y="0"/>
                    </a:lnTo>
                    <a:lnTo>
                      <a:pt x="13" y="0"/>
                    </a:lnTo>
                    <a:lnTo>
                      <a:pt x="13" y="10"/>
                    </a:lnTo>
                    <a:lnTo>
                      <a:pt x="22" y="15"/>
                    </a:lnTo>
                    <a:lnTo>
                      <a:pt x="22" y="20"/>
                    </a:lnTo>
                    <a:lnTo>
                      <a:pt x="18" y="25"/>
                    </a:lnTo>
                    <a:lnTo>
                      <a:pt x="13" y="25"/>
                    </a:lnTo>
                    <a:lnTo>
                      <a:pt x="9" y="35"/>
                    </a:lnTo>
                    <a:lnTo>
                      <a:pt x="9" y="45"/>
                    </a:lnTo>
                    <a:lnTo>
                      <a:pt x="4" y="55"/>
                    </a:lnTo>
                    <a:lnTo>
                      <a:pt x="0" y="55"/>
                    </a:lnTo>
                    <a:lnTo>
                      <a:pt x="4" y="60"/>
                    </a:lnTo>
                    <a:lnTo>
                      <a:pt x="9" y="65"/>
                    </a:lnTo>
                    <a:lnTo>
                      <a:pt x="27" y="85"/>
                    </a:lnTo>
                    <a:lnTo>
                      <a:pt x="27" y="89"/>
                    </a:lnTo>
                    <a:lnTo>
                      <a:pt x="36" y="94"/>
                    </a:lnTo>
                    <a:lnTo>
                      <a:pt x="36" y="80"/>
                    </a:lnTo>
                    <a:lnTo>
                      <a:pt x="40" y="6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2" name="Freeform 139"/>
              <p:cNvSpPr>
                <a:spLocks/>
              </p:cNvSpPr>
              <p:nvPr/>
            </p:nvSpPr>
            <p:spPr bwMode="auto">
              <a:xfrm>
                <a:off x="6718" y="3234"/>
                <a:ext cx="13" cy="20"/>
              </a:xfrm>
              <a:custGeom>
                <a:avLst/>
                <a:gdLst>
                  <a:gd name="T0" fmla="*/ 9 w 13"/>
                  <a:gd name="T1" fmla="*/ 20 h 20"/>
                  <a:gd name="T2" fmla="*/ 13 w 13"/>
                  <a:gd name="T3" fmla="*/ 20 h 20"/>
                  <a:gd name="T4" fmla="*/ 9 w 13"/>
                  <a:gd name="T5" fmla="*/ 10 h 20"/>
                  <a:gd name="T6" fmla="*/ 0 w 13"/>
                  <a:gd name="T7" fmla="*/ 0 h 20"/>
                  <a:gd name="T8" fmla="*/ 4 w 13"/>
                  <a:gd name="T9" fmla="*/ 10 h 20"/>
                  <a:gd name="T10" fmla="*/ 0 w 13"/>
                  <a:gd name="T11" fmla="*/ 10 h 20"/>
                  <a:gd name="T12" fmla="*/ 9 w 13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20">
                    <a:moveTo>
                      <a:pt x="9" y="20"/>
                    </a:moveTo>
                    <a:lnTo>
                      <a:pt x="13" y="20"/>
                    </a:lnTo>
                    <a:lnTo>
                      <a:pt x="9" y="10"/>
                    </a:lnTo>
                    <a:lnTo>
                      <a:pt x="0" y="0"/>
                    </a:lnTo>
                    <a:lnTo>
                      <a:pt x="4" y="10"/>
                    </a:lnTo>
                    <a:lnTo>
                      <a:pt x="0" y="10"/>
                    </a:lnTo>
                    <a:lnTo>
                      <a:pt x="9" y="2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3" name="Freeform 140"/>
              <p:cNvSpPr>
                <a:spLocks/>
              </p:cNvSpPr>
              <p:nvPr/>
            </p:nvSpPr>
            <p:spPr bwMode="auto">
              <a:xfrm>
                <a:off x="6799" y="3323"/>
                <a:ext cx="22" cy="5"/>
              </a:xfrm>
              <a:custGeom>
                <a:avLst/>
                <a:gdLst>
                  <a:gd name="T0" fmla="*/ 13 w 22"/>
                  <a:gd name="T1" fmla="*/ 5 h 5"/>
                  <a:gd name="T2" fmla="*/ 22 w 22"/>
                  <a:gd name="T3" fmla="*/ 0 h 5"/>
                  <a:gd name="T4" fmla="*/ 0 w 22"/>
                  <a:gd name="T5" fmla="*/ 0 h 5"/>
                  <a:gd name="T6" fmla="*/ 13 w 2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">
                    <a:moveTo>
                      <a:pt x="13" y="5"/>
                    </a:moveTo>
                    <a:lnTo>
                      <a:pt x="22" y="0"/>
                    </a:lnTo>
                    <a:lnTo>
                      <a:pt x="0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4" name="Freeform 141"/>
              <p:cNvSpPr>
                <a:spLocks/>
              </p:cNvSpPr>
              <p:nvPr/>
            </p:nvSpPr>
            <p:spPr bwMode="auto">
              <a:xfrm>
                <a:off x="6803" y="3313"/>
                <a:ext cx="18" cy="5"/>
              </a:xfrm>
              <a:custGeom>
                <a:avLst/>
                <a:gdLst>
                  <a:gd name="T0" fmla="*/ 18 w 18"/>
                  <a:gd name="T1" fmla="*/ 5 h 5"/>
                  <a:gd name="T2" fmla="*/ 14 w 18"/>
                  <a:gd name="T3" fmla="*/ 0 h 5"/>
                  <a:gd name="T4" fmla="*/ 0 w 18"/>
                  <a:gd name="T5" fmla="*/ 0 h 5"/>
                  <a:gd name="T6" fmla="*/ 0 w 18"/>
                  <a:gd name="T7" fmla="*/ 5 h 5"/>
                  <a:gd name="T8" fmla="*/ 9 w 18"/>
                  <a:gd name="T9" fmla="*/ 5 h 5"/>
                  <a:gd name="T10" fmla="*/ 18 w 18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5">
                    <a:moveTo>
                      <a:pt x="18" y="5"/>
                    </a:moveTo>
                    <a:lnTo>
                      <a:pt x="14" y="0"/>
                    </a:lnTo>
                    <a:lnTo>
                      <a:pt x="0" y="0"/>
                    </a:lnTo>
                    <a:lnTo>
                      <a:pt x="0" y="5"/>
                    </a:lnTo>
                    <a:lnTo>
                      <a:pt x="9" y="5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5" name="Freeform 142"/>
              <p:cNvSpPr>
                <a:spLocks/>
              </p:cNvSpPr>
              <p:nvPr/>
            </p:nvSpPr>
            <p:spPr bwMode="auto">
              <a:xfrm>
                <a:off x="6731" y="3259"/>
                <a:ext cx="5" cy="10"/>
              </a:xfrm>
              <a:custGeom>
                <a:avLst/>
                <a:gdLst>
                  <a:gd name="T0" fmla="*/ 5 w 5"/>
                  <a:gd name="T1" fmla="*/ 0 h 10"/>
                  <a:gd name="T2" fmla="*/ 0 w 5"/>
                  <a:gd name="T3" fmla="*/ 0 h 10"/>
                  <a:gd name="T4" fmla="*/ 5 w 5"/>
                  <a:gd name="T5" fmla="*/ 10 h 10"/>
                  <a:gd name="T6" fmla="*/ 5 w 5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0">
                    <a:moveTo>
                      <a:pt x="5" y="0"/>
                    </a:moveTo>
                    <a:lnTo>
                      <a:pt x="0" y="0"/>
                    </a:lnTo>
                    <a:lnTo>
                      <a:pt x="5" y="1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6" name="Freeform 143"/>
              <p:cNvSpPr>
                <a:spLocks/>
              </p:cNvSpPr>
              <p:nvPr/>
            </p:nvSpPr>
            <p:spPr bwMode="auto">
              <a:xfrm>
                <a:off x="6808" y="3333"/>
                <a:ext cx="22" cy="5"/>
              </a:xfrm>
              <a:custGeom>
                <a:avLst/>
                <a:gdLst>
                  <a:gd name="T0" fmla="*/ 5 w 5"/>
                  <a:gd name="T1" fmla="*/ 1 h 1"/>
                  <a:gd name="T2" fmla="*/ 4 w 5"/>
                  <a:gd name="T3" fmla="*/ 0 h 1"/>
                  <a:gd name="T4" fmla="*/ 0 w 5"/>
                  <a:gd name="T5" fmla="*/ 0 h 1"/>
                  <a:gd name="T6" fmla="*/ 2 w 5"/>
                  <a:gd name="T7" fmla="*/ 1 h 1"/>
                  <a:gd name="T8" fmla="*/ 5 w 5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1" y="0"/>
                      <a:pt x="0" y="0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7" name="Freeform 144"/>
              <p:cNvSpPr>
                <a:spLocks/>
              </p:cNvSpPr>
              <p:nvPr/>
            </p:nvSpPr>
            <p:spPr bwMode="auto">
              <a:xfrm>
                <a:off x="6745" y="3259"/>
                <a:ext cx="9" cy="10"/>
              </a:xfrm>
              <a:custGeom>
                <a:avLst/>
                <a:gdLst>
                  <a:gd name="T0" fmla="*/ 9 w 9"/>
                  <a:gd name="T1" fmla="*/ 10 h 10"/>
                  <a:gd name="T2" fmla="*/ 4 w 9"/>
                  <a:gd name="T3" fmla="*/ 0 h 10"/>
                  <a:gd name="T4" fmla="*/ 0 w 9"/>
                  <a:gd name="T5" fmla="*/ 0 h 10"/>
                  <a:gd name="T6" fmla="*/ 4 w 9"/>
                  <a:gd name="T7" fmla="*/ 10 h 10"/>
                  <a:gd name="T8" fmla="*/ 9 w 9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9" y="10"/>
                    </a:moveTo>
                    <a:lnTo>
                      <a:pt x="4" y="0"/>
                    </a:lnTo>
                    <a:lnTo>
                      <a:pt x="0" y="0"/>
                    </a:lnTo>
                    <a:lnTo>
                      <a:pt x="4" y="10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8" name="Freeform 145"/>
              <p:cNvSpPr>
                <a:spLocks/>
              </p:cNvSpPr>
              <p:nvPr/>
            </p:nvSpPr>
            <p:spPr bwMode="auto">
              <a:xfrm>
                <a:off x="6718" y="3219"/>
                <a:ext cx="18" cy="20"/>
              </a:xfrm>
              <a:custGeom>
                <a:avLst/>
                <a:gdLst>
                  <a:gd name="T0" fmla="*/ 1 w 4"/>
                  <a:gd name="T1" fmla="*/ 0 h 4"/>
                  <a:gd name="T2" fmla="*/ 0 w 4"/>
                  <a:gd name="T3" fmla="*/ 0 h 4"/>
                  <a:gd name="T4" fmla="*/ 0 w 4"/>
                  <a:gd name="T5" fmla="*/ 3 h 4"/>
                  <a:gd name="T6" fmla="*/ 2 w 4"/>
                  <a:gd name="T7" fmla="*/ 3 h 4"/>
                  <a:gd name="T8" fmla="*/ 2 w 4"/>
                  <a:gd name="T9" fmla="*/ 4 h 4"/>
                  <a:gd name="T10" fmla="*/ 4 w 4"/>
                  <a:gd name="T11" fmla="*/ 3 h 4"/>
                  <a:gd name="T12" fmla="*/ 1 w 4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4" y="3"/>
                      <a:pt x="4" y="3"/>
                      <a:pt x="4" y="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79" name="Freeform 146"/>
              <p:cNvSpPr>
                <a:spLocks/>
              </p:cNvSpPr>
              <p:nvPr/>
            </p:nvSpPr>
            <p:spPr bwMode="auto">
              <a:xfrm>
                <a:off x="6687" y="3155"/>
                <a:ext cx="215" cy="183"/>
              </a:xfrm>
              <a:custGeom>
                <a:avLst/>
                <a:gdLst>
                  <a:gd name="T0" fmla="*/ 130 w 215"/>
                  <a:gd name="T1" fmla="*/ 143 h 183"/>
                  <a:gd name="T2" fmla="*/ 98 w 215"/>
                  <a:gd name="T3" fmla="*/ 109 h 183"/>
                  <a:gd name="T4" fmla="*/ 94 w 215"/>
                  <a:gd name="T5" fmla="*/ 99 h 183"/>
                  <a:gd name="T6" fmla="*/ 85 w 215"/>
                  <a:gd name="T7" fmla="*/ 79 h 183"/>
                  <a:gd name="T8" fmla="*/ 80 w 215"/>
                  <a:gd name="T9" fmla="*/ 74 h 183"/>
                  <a:gd name="T10" fmla="*/ 85 w 215"/>
                  <a:gd name="T11" fmla="*/ 59 h 183"/>
                  <a:gd name="T12" fmla="*/ 94 w 215"/>
                  <a:gd name="T13" fmla="*/ 64 h 183"/>
                  <a:gd name="T14" fmla="*/ 103 w 215"/>
                  <a:gd name="T15" fmla="*/ 69 h 183"/>
                  <a:gd name="T16" fmla="*/ 112 w 215"/>
                  <a:gd name="T17" fmla="*/ 59 h 183"/>
                  <a:gd name="T18" fmla="*/ 121 w 215"/>
                  <a:gd name="T19" fmla="*/ 54 h 183"/>
                  <a:gd name="T20" fmla="*/ 130 w 215"/>
                  <a:gd name="T21" fmla="*/ 54 h 183"/>
                  <a:gd name="T22" fmla="*/ 139 w 215"/>
                  <a:gd name="T23" fmla="*/ 64 h 183"/>
                  <a:gd name="T24" fmla="*/ 152 w 215"/>
                  <a:gd name="T25" fmla="*/ 64 h 183"/>
                  <a:gd name="T26" fmla="*/ 161 w 215"/>
                  <a:gd name="T27" fmla="*/ 64 h 183"/>
                  <a:gd name="T28" fmla="*/ 179 w 215"/>
                  <a:gd name="T29" fmla="*/ 64 h 183"/>
                  <a:gd name="T30" fmla="*/ 192 w 215"/>
                  <a:gd name="T31" fmla="*/ 74 h 183"/>
                  <a:gd name="T32" fmla="*/ 206 w 215"/>
                  <a:gd name="T33" fmla="*/ 74 h 183"/>
                  <a:gd name="T34" fmla="*/ 210 w 215"/>
                  <a:gd name="T35" fmla="*/ 64 h 183"/>
                  <a:gd name="T36" fmla="*/ 215 w 215"/>
                  <a:gd name="T37" fmla="*/ 59 h 183"/>
                  <a:gd name="T38" fmla="*/ 206 w 215"/>
                  <a:gd name="T39" fmla="*/ 54 h 183"/>
                  <a:gd name="T40" fmla="*/ 197 w 215"/>
                  <a:gd name="T41" fmla="*/ 29 h 183"/>
                  <a:gd name="T42" fmla="*/ 183 w 215"/>
                  <a:gd name="T43" fmla="*/ 34 h 183"/>
                  <a:gd name="T44" fmla="*/ 152 w 215"/>
                  <a:gd name="T45" fmla="*/ 29 h 183"/>
                  <a:gd name="T46" fmla="*/ 134 w 215"/>
                  <a:gd name="T47" fmla="*/ 20 h 183"/>
                  <a:gd name="T48" fmla="*/ 112 w 215"/>
                  <a:gd name="T49" fmla="*/ 0 h 183"/>
                  <a:gd name="T50" fmla="*/ 94 w 215"/>
                  <a:gd name="T51" fmla="*/ 0 h 183"/>
                  <a:gd name="T52" fmla="*/ 71 w 215"/>
                  <a:gd name="T53" fmla="*/ 29 h 183"/>
                  <a:gd name="T54" fmla="*/ 53 w 215"/>
                  <a:gd name="T55" fmla="*/ 49 h 183"/>
                  <a:gd name="T56" fmla="*/ 31 w 215"/>
                  <a:gd name="T57" fmla="*/ 44 h 183"/>
                  <a:gd name="T58" fmla="*/ 13 w 215"/>
                  <a:gd name="T59" fmla="*/ 54 h 183"/>
                  <a:gd name="T60" fmla="*/ 0 w 215"/>
                  <a:gd name="T61" fmla="*/ 54 h 183"/>
                  <a:gd name="T62" fmla="*/ 13 w 215"/>
                  <a:gd name="T63" fmla="*/ 79 h 183"/>
                  <a:gd name="T64" fmla="*/ 13 w 215"/>
                  <a:gd name="T65" fmla="*/ 89 h 183"/>
                  <a:gd name="T66" fmla="*/ 27 w 215"/>
                  <a:gd name="T67" fmla="*/ 59 h 183"/>
                  <a:gd name="T68" fmla="*/ 40 w 215"/>
                  <a:gd name="T69" fmla="*/ 54 h 183"/>
                  <a:gd name="T70" fmla="*/ 49 w 215"/>
                  <a:gd name="T71" fmla="*/ 69 h 183"/>
                  <a:gd name="T72" fmla="*/ 58 w 215"/>
                  <a:gd name="T73" fmla="*/ 94 h 183"/>
                  <a:gd name="T74" fmla="*/ 76 w 215"/>
                  <a:gd name="T75" fmla="*/ 109 h 183"/>
                  <a:gd name="T76" fmla="*/ 76 w 215"/>
                  <a:gd name="T77" fmla="*/ 114 h 183"/>
                  <a:gd name="T78" fmla="*/ 67 w 215"/>
                  <a:gd name="T79" fmla="*/ 119 h 183"/>
                  <a:gd name="T80" fmla="*/ 76 w 215"/>
                  <a:gd name="T81" fmla="*/ 128 h 183"/>
                  <a:gd name="T82" fmla="*/ 94 w 215"/>
                  <a:gd name="T83" fmla="*/ 143 h 183"/>
                  <a:gd name="T84" fmla="*/ 103 w 215"/>
                  <a:gd name="T85" fmla="*/ 153 h 183"/>
                  <a:gd name="T86" fmla="*/ 130 w 215"/>
                  <a:gd name="T87" fmla="*/ 153 h 183"/>
                  <a:gd name="T88" fmla="*/ 157 w 215"/>
                  <a:gd name="T89" fmla="*/ 183 h 183"/>
                  <a:gd name="T90" fmla="*/ 143 w 215"/>
                  <a:gd name="T91" fmla="*/ 178 h 183"/>
                  <a:gd name="T92" fmla="*/ 157 w 215"/>
                  <a:gd name="T93" fmla="*/ 183 h 183"/>
                  <a:gd name="T94" fmla="*/ 157 w 215"/>
                  <a:gd name="T95" fmla="*/ 178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15" h="183">
                    <a:moveTo>
                      <a:pt x="157" y="178"/>
                    </a:moveTo>
                    <a:lnTo>
                      <a:pt x="130" y="143"/>
                    </a:lnTo>
                    <a:lnTo>
                      <a:pt x="98" y="114"/>
                    </a:lnTo>
                    <a:lnTo>
                      <a:pt x="98" y="109"/>
                    </a:lnTo>
                    <a:lnTo>
                      <a:pt x="98" y="104"/>
                    </a:lnTo>
                    <a:lnTo>
                      <a:pt x="94" y="99"/>
                    </a:lnTo>
                    <a:lnTo>
                      <a:pt x="94" y="89"/>
                    </a:lnTo>
                    <a:lnTo>
                      <a:pt x="85" y="79"/>
                    </a:lnTo>
                    <a:lnTo>
                      <a:pt x="80" y="79"/>
                    </a:lnTo>
                    <a:lnTo>
                      <a:pt x="80" y="74"/>
                    </a:lnTo>
                    <a:lnTo>
                      <a:pt x="85" y="69"/>
                    </a:lnTo>
                    <a:lnTo>
                      <a:pt x="85" y="59"/>
                    </a:lnTo>
                    <a:lnTo>
                      <a:pt x="85" y="54"/>
                    </a:lnTo>
                    <a:lnTo>
                      <a:pt x="94" y="64"/>
                    </a:lnTo>
                    <a:lnTo>
                      <a:pt x="98" y="69"/>
                    </a:lnTo>
                    <a:lnTo>
                      <a:pt x="103" y="69"/>
                    </a:lnTo>
                    <a:lnTo>
                      <a:pt x="103" y="59"/>
                    </a:lnTo>
                    <a:lnTo>
                      <a:pt x="112" y="59"/>
                    </a:lnTo>
                    <a:lnTo>
                      <a:pt x="116" y="59"/>
                    </a:lnTo>
                    <a:lnTo>
                      <a:pt x="121" y="54"/>
                    </a:lnTo>
                    <a:lnTo>
                      <a:pt x="125" y="59"/>
                    </a:lnTo>
                    <a:lnTo>
                      <a:pt x="130" y="54"/>
                    </a:lnTo>
                    <a:lnTo>
                      <a:pt x="134" y="59"/>
                    </a:lnTo>
                    <a:lnTo>
                      <a:pt x="139" y="64"/>
                    </a:lnTo>
                    <a:lnTo>
                      <a:pt x="143" y="59"/>
                    </a:lnTo>
                    <a:lnTo>
                      <a:pt x="152" y="64"/>
                    </a:lnTo>
                    <a:lnTo>
                      <a:pt x="161" y="59"/>
                    </a:lnTo>
                    <a:lnTo>
                      <a:pt x="161" y="64"/>
                    </a:lnTo>
                    <a:lnTo>
                      <a:pt x="170" y="64"/>
                    </a:lnTo>
                    <a:lnTo>
                      <a:pt x="179" y="64"/>
                    </a:lnTo>
                    <a:lnTo>
                      <a:pt x="183" y="64"/>
                    </a:lnTo>
                    <a:lnTo>
                      <a:pt x="192" y="74"/>
                    </a:lnTo>
                    <a:lnTo>
                      <a:pt x="206" y="74"/>
                    </a:lnTo>
                    <a:lnTo>
                      <a:pt x="206" y="74"/>
                    </a:lnTo>
                    <a:lnTo>
                      <a:pt x="206" y="69"/>
                    </a:lnTo>
                    <a:lnTo>
                      <a:pt x="210" y="64"/>
                    </a:lnTo>
                    <a:lnTo>
                      <a:pt x="215" y="64"/>
                    </a:lnTo>
                    <a:lnTo>
                      <a:pt x="215" y="59"/>
                    </a:lnTo>
                    <a:lnTo>
                      <a:pt x="206" y="59"/>
                    </a:lnTo>
                    <a:lnTo>
                      <a:pt x="206" y="54"/>
                    </a:lnTo>
                    <a:lnTo>
                      <a:pt x="201" y="44"/>
                    </a:lnTo>
                    <a:lnTo>
                      <a:pt x="197" y="29"/>
                    </a:lnTo>
                    <a:lnTo>
                      <a:pt x="192" y="29"/>
                    </a:lnTo>
                    <a:lnTo>
                      <a:pt x="183" y="34"/>
                    </a:lnTo>
                    <a:lnTo>
                      <a:pt x="170" y="29"/>
                    </a:lnTo>
                    <a:lnTo>
                      <a:pt x="152" y="29"/>
                    </a:lnTo>
                    <a:lnTo>
                      <a:pt x="143" y="20"/>
                    </a:lnTo>
                    <a:lnTo>
                      <a:pt x="134" y="20"/>
                    </a:lnTo>
                    <a:lnTo>
                      <a:pt x="121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94" y="0"/>
                    </a:lnTo>
                    <a:lnTo>
                      <a:pt x="71" y="15"/>
                    </a:lnTo>
                    <a:lnTo>
                      <a:pt x="71" y="29"/>
                    </a:lnTo>
                    <a:lnTo>
                      <a:pt x="58" y="34"/>
                    </a:lnTo>
                    <a:lnTo>
                      <a:pt x="53" y="49"/>
                    </a:lnTo>
                    <a:lnTo>
                      <a:pt x="49" y="49"/>
                    </a:lnTo>
                    <a:lnTo>
                      <a:pt x="31" y="44"/>
                    </a:lnTo>
                    <a:lnTo>
                      <a:pt x="27" y="44"/>
                    </a:lnTo>
                    <a:lnTo>
                      <a:pt x="13" y="54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4" y="74"/>
                    </a:lnTo>
                    <a:lnTo>
                      <a:pt x="13" y="79"/>
                    </a:lnTo>
                    <a:lnTo>
                      <a:pt x="9" y="84"/>
                    </a:lnTo>
                    <a:lnTo>
                      <a:pt x="13" y="89"/>
                    </a:lnTo>
                    <a:lnTo>
                      <a:pt x="22" y="69"/>
                    </a:lnTo>
                    <a:lnTo>
                      <a:pt x="27" y="59"/>
                    </a:lnTo>
                    <a:lnTo>
                      <a:pt x="31" y="54"/>
                    </a:lnTo>
                    <a:lnTo>
                      <a:pt x="40" y="54"/>
                    </a:lnTo>
                    <a:lnTo>
                      <a:pt x="44" y="64"/>
                    </a:lnTo>
                    <a:lnTo>
                      <a:pt x="49" y="69"/>
                    </a:lnTo>
                    <a:lnTo>
                      <a:pt x="53" y="84"/>
                    </a:lnTo>
                    <a:lnTo>
                      <a:pt x="58" y="94"/>
                    </a:lnTo>
                    <a:lnTo>
                      <a:pt x="71" y="104"/>
                    </a:lnTo>
                    <a:lnTo>
                      <a:pt x="76" y="109"/>
                    </a:lnTo>
                    <a:lnTo>
                      <a:pt x="80" y="114"/>
                    </a:lnTo>
                    <a:lnTo>
                      <a:pt x="76" y="114"/>
                    </a:lnTo>
                    <a:lnTo>
                      <a:pt x="67" y="114"/>
                    </a:lnTo>
                    <a:lnTo>
                      <a:pt x="67" y="119"/>
                    </a:lnTo>
                    <a:lnTo>
                      <a:pt x="67" y="128"/>
                    </a:lnTo>
                    <a:lnTo>
                      <a:pt x="76" y="128"/>
                    </a:lnTo>
                    <a:lnTo>
                      <a:pt x="85" y="138"/>
                    </a:lnTo>
                    <a:lnTo>
                      <a:pt x="94" y="143"/>
                    </a:lnTo>
                    <a:lnTo>
                      <a:pt x="98" y="148"/>
                    </a:lnTo>
                    <a:lnTo>
                      <a:pt x="103" y="153"/>
                    </a:lnTo>
                    <a:lnTo>
                      <a:pt x="112" y="153"/>
                    </a:lnTo>
                    <a:lnTo>
                      <a:pt x="130" y="153"/>
                    </a:lnTo>
                    <a:lnTo>
                      <a:pt x="139" y="158"/>
                    </a:lnTo>
                    <a:lnTo>
                      <a:pt x="157" y="183"/>
                    </a:lnTo>
                    <a:lnTo>
                      <a:pt x="152" y="183"/>
                    </a:lnTo>
                    <a:lnTo>
                      <a:pt x="143" y="178"/>
                    </a:lnTo>
                    <a:lnTo>
                      <a:pt x="148" y="183"/>
                    </a:lnTo>
                    <a:lnTo>
                      <a:pt x="157" y="183"/>
                    </a:lnTo>
                    <a:lnTo>
                      <a:pt x="157" y="183"/>
                    </a:lnTo>
                    <a:lnTo>
                      <a:pt x="157" y="178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0" name="Freeform 147"/>
              <p:cNvSpPr>
                <a:spLocks/>
              </p:cNvSpPr>
              <p:nvPr/>
            </p:nvSpPr>
            <p:spPr bwMode="auto">
              <a:xfrm>
                <a:off x="6740" y="3274"/>
                <a:ext cx="9" cy="14"/>
              </a:xfrm>
              <a:custGeom>
                <a:avLst/>
                <a:gdLst>
                  <a:gd name="T0" fmla="*/ 9 w 9"/>
                  <a:gd name="T1" fmla="*/ 14 h 14"/>
                  <a:gd name="T2" fmla="*/ 9 w 9"/>
                  <a:gd name="T3" fmla="*/ 5 h 14"/>
                  <a:gd name="T4" fmla="*/ 0 w 9"/>
                  <a:gd name="T5" fmla="*/ 0 h 14"/>
                  <a:gd name="T6" fmla="*/ 9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9" y="14"/>
                    </a:moveTo>
                    <a:lnTo>
                      <a:pt x="9" y="5"/>
                    </a:lnTo>
                    <a:lnTo>
                      <a:pt x="0" y="0"/>
                    </a:lnTo>
                    <a:lnTo>
                      <a:pt x="9" y="1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1" name="Freeform 148"/>
              <p:cNvSpPr>
                <a:spLocks/>
              </p:cNvSpPr>
              <p:nvPr/>
            </p:nvSpPr>
            <p:spPr bwMode="auto">
              <a:xfrm>
                <a:off x="6736" y="3244"/>
                <a:ext cx="9" cy="10"/>
              </a:xfrm>
              <a:custGeom>
                <a:avLst/>
                <a:gdLst>
                  <a:gd name="T0" fmla="*/ 4 w 9"/>
                  <a:gd name="T1" fmla="*/ 0 h 10"/>
                  <a:gd name="T2" fmla="*/ 0 w 9"/>
                  <a:gd name="T3" fmla="*/ 10 h 10"/>
                  <a:gd name="T4" fmla="*/ 9 w 9"/>
                  <a:gd name="T5" fmla="*/ 10 h 10"/>
                  <a:gd name="T6" fmla="*/ 4 w 9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4" y="0"/>
                    </a:moveTo>
                    <a:lnTo>
                      <a:pt x="0" y="10"/>
                    </a:lnTo>
                    <a:lnTo>
                      <a:pt x="9" y="1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2" name="Freeform 149"/>
              <p:cNvSpPr>
                <a:spLocks/>
              </p:cNvSpPr>
              <p:nvPr/>
            </p:nvSpPr>
            <p:spPr bwMode="auto">
              <a:xfrm>
                <a:off x="6767" y="3209"/>
                <a:ext cx="148" cy="144"/>
              </a:xfrm>
              <a:custGeom>
                <a:avLst/>
                <a:gdLst>
                  <a:gd name="T0" fmla="*/ 117 w 148"/>
                  <a:gd name="T1" fmla="*/ 124 h 144"/>
                  <a:gd name="T2" fmla="*/ 126 w 148"/>
                  <a:gd name="T3" fmla="*/ 114 h 144"/>
                  <a:gd name="T4" fmla="*/ 130 w 148"/>
                  <a:gd name="T5" fmla="*/ 104 h 144"/>
                  <a:gd name="T6" fmla="*/ 121 w 148"/>
                  <a:gd name="T7" fmla="*/ 89 h 144"/>
                  <a:gd name="T8" fmla="*/ 135 w 148"/>
                  <a:gd name="T9" fmla="*/ 94 h 144"/>
                  <a:gd name="T10" fmla="*/ 144 w 148"/>
                  <a:gd name="T11" fmla="*/ 89 h 144"/>
                  <a:gd name="T12" fmla="*/ 135 w 148"/>
                  <a:gd name="T13" fmla="*/ 70 h 144"/>
                  <a:gd name="T14" fmla="*/ 144 w 148"/>
                  <a:gd name="T15" fmla="*/ 74 h 144"/>
                  <a:gd name="T16" fmla="*/ 144 w 148"/>
                  <a:gd name="T17" fmla="*/ 60 h 144"/>
                  <a:gd name="T18" fmla="*/ 126 w 148"/>
                  <a:gd name="T19" fmla="*/ 50 h 144"/>
                  <a:gd name="T20" fmla="*/ 135 w 148"/>
                  <a:gd name="T21" fmla="*/ 30 h 144"/>
                  <a:gd name="T22" fmla="*/ 130 w 148"/>
                  <a:gd name="T23" fmla="*/ 20 h 144"/>
                  <a:gd name="T24" fmla="*/ 126 w 148"/>
                  <a:gd name="T25" fmla="*/ 20 h 144"/>
                  <a:gd name="T26" fmla="*/ 103 w 148"/>
                  <a:gd name="T27" fmla="*/ 10 h 144"/>
                  <a:gd name="T28" fmla="*/ 90 w 148"/>
                  <a:gd name="T29" fmla="*/ 10 h 144"/>
                  <a:gd name="T30" fmla="*/ 81 w 148"/>
                  <a:gd name="T31" fmla="*/ 5 h 144"/>
                  <a:gd name="T32" fmla="*/ 63 w 148"/>
                  <a:gd name="T33" fmla="*/ 5 h 144"/>
                  <a:gd name="T34" fmla="*/ 54 w 148"/>
                  <a:gd name="T35" fmla="*/ 5 h 144"/>
                  <a:gd name="T36" fmla="*/ 45 w 148"/>
                  <a:gd name="T37" fmla="*/ 5 h 144"/>
                  <a:gd name="T38" fmla="*/ 36 w 148"/>
                  <a:gd name="T39" fmla="*/ 5 h 144"/>
                  <a:gd name="T40" fmla="*/ 23 w 148"/>
                  <a:gd name="T41" fmla="*/ 5 h 144"/>
                  <a:gd name="T42" fmla="*/ 18 w 148"/>
                  <a:gd name="T43" fmla="*/ 15 h 144"/>
                  <a:gd name="T44" fmla="*/ 5 w 148"/>
                  <a:gd name="T45" fmla="*/ 0 h 144"/>
                  <a:gd name="T46" fmla="*/ 5 w 148"/>
                  <a:gd name="T47" fmla="*/ 15 h 144"/>
                  <a:gd name="T48" fmla="*/ 0 w 148"/>
                  <a:gd name="T49" fmla="*/ 25 h 144"/>
                  <a:gd name="T50" fmla="*/ 14 w 148"/>
                  <a:gd name="T51" fmla="*/ 35 h 144"/>
                  <a:gd name="T52" fmla="*/ 18 w 148"/>
                  <a:gd name="T53" fmla="*/ 50 h 144"/>
                  <a:gd name="T54" fmla="*/ 18 w 148"/>
                  <a:gd name="T55" fmla="*/ 60 h 144"/>
                  <a:gd name="T56" fmla="*/ 77 w 148"/>
                  <a:gd name="T57" fmla="*/ 124 h 144"/>
                  <a:gd name="T58" fmla="*/ 77 w 148"/>
                  <a:gd name="T59" fmla="*/ 129 h 144"/>
                  <a:gd name="T60" fmla="*/ 94 w 148"/>
                  <a:gd name="T61" fmla="*/ 134 h 144"/>
                  <a:gd name="T62" fmla="*/ 108 w 148"/>
                  <a:gd name="T63" fmla="*/ 144 h 144"/>
                  <a:gd name="T64" fmla="*/ 117 w 148"/>
                  <a:gd name="T65" fmla="*/ 13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48" h="144">
                    <a:moveTo>
                      <a:pt x="117" y="134"/>
                    </a:moveTo>
                    <a:lnTo>
                      <a:pt x="117" y="124"/>
                    </a:lnTo>
                    <a:lnTo>
                      <a:pt x="121" y="114"/>
                    </a:lnTo>
                    <a:lnTo>
                      <a:pt x="126" y="114"/>
                    </a:lnTo>
                    <a:lnTo>
                      <a:pt x="130" y="109"/>
                    </a:lnTo>
                    <a:lnTo>
                      <a:pt x="130" y="104"/>
                    </a:lnTo>
                    <a:lnTo>
                      <a:pt x="121" y="99"/>
                    </a:lnTo>
                    <a:lnTo>
                      <a:pt x="121" y="89"/>
                    </a:lnTo>
                    <a:lnTo>
                      <a:pt x="126" y="89"/>
                    </a:lnTo>
                    <a:lnTo>
                      <a:pt x="135" y="94"/>
                    </a:lnTo>
                    <a:lnTo>
                      <a:pt x="139" y="94"/>
                    </a:lnTo>
                    <a:lnTo>
                      <a:pt x="144" y="89"/>
                    </a:lnTo>
                    <a:lnTo>
                      <a:pt x="135" y="79"/>
                    </a:lnTo>
                    <a:lnTo>
                      <a:pt x="135" y="70"/>
                    </a:lnTo>
                    <a:lnTo>
                      <a:pt x="139" y="70"/>
                    </a:lnTo>
                    <a:lnTo>
                      <a:pt x="144" y="74"/>
                    </a:lnTo>
                    <a:lnTo>
                      <a:pt x="148" y="70"/>
                    </a:lnTo>
                    <a:lnTo>
                      <a:pt x="144" y="60"/>
                    </a:lnTo>
                    <a:lnTo>
                      <a:pt x="139" y="60"/>
                    </a:lnTo>
                    <a:lnTo>
                      <a:pt x="126" y="50"/>
                    </a:lnTo>
                    <a:lnTo>
                      <a:pt x="126" y="45"/>
                    </a:lnTo>
                    <a:lnTo>
                      <a:pt x="135" y="30"/>
                    </a:lnTo>
                    <a:lnTo>
                      <a:pt x="135" y="20"/>
                    </a:lnTo>
                    <a:lnTo>
                      <a:pt x="130" y="20"/>
                    </a:lnTo>
                    <a:lnTo>
                      <a:pt x="126" y="25"/>
                    </a:lnTo>
                    <a:lnTo>
                      <a:pt x="126" y="20"/>
                    </a:lnTo>
                    <a:lnTo>
                      <a:pt x="112" y="20"/>
                    </a:lnTo>
                    <a:lnTo>
                      <a:pt x="103" y="10"/>
                    </a:lnTo>
                    <a:lnTo>
                      <a:pt x="99" y="10"/>
                    </a:lnTo>
                    <a:lnTo>
                      <a:pt x="90" y="10"/>
                    </a:lnTo>
                    <a:lnTo>
                      <a:pt x="81" y="10"/>
                    </a:lnTo>
                    <a:lnTo>
                      <a:pt x="81" y="5"/>
                    </a:lnTo>
                    <a:lnTo>
                      <a:pt x="72" y="10"/>
                    </a:lnTo>
                    <a:lnTo>
                      <a:pt x="63" y="5"/>
                    </a:lnTo>
                    <a:lnTo>
                      <a:pt x="59" y="10"/>
                    </a:lnTo>
                    <a:lnTo>
                      <a:pt x="54" y="5"/>
                    </a:lnTo>
                    <a:lnTo>
                      <a:pt x="50" y="0"/>
                    </a:lnTo>
                    <a:lnTo>
                      <a:pt x="45" y="5"/>
                    </a:lnTo>
                    <a:lnTo>
                      <a:pt x="41" y="0"/>
                    </a:lnTo>
                    <a:lnTo>
                      <a:pt x="36" y="5"/>
                    </a:lnTo>
                    <a:lnTo>
                      <a:pt x="32" y="5"/>
                    </a:lnTo>
                    <a:lnTo>
                      <a:pt x="23" y="5"/>
                    </a:lnTo>
                    <a:lnTo>
                      <a:pt x="23" y="15"/>
                    </a:lnTo>
                    <a:lnTo>
                      <a:pt x="18" y="15"/>
                    </a:lnTo>
                    <a:lnTo>
                      <a:pt x="14" y="10"/>
                    </a:lnTo>
                    <a:lnTo>
                      <a:pt x="5" y="0"/>
                    </a:lnTo>
                    <a:lnTo>
                      <a:pt x="5" y="5"/>
                    </a:lnTo>
                    <a:lnTo>
                      <a:pt x="5" y="15"/>
                    </a:lnTo>
                    <a:lnTo>
                      <a:pt x="0" y="20"/>
                    </a:lnTo>
                    <a:lnTo>
                      <a:pt x="0" y="25"/>
                    </a:lnTo>
                    <a:lnTo>
                      <a:pt x="5" y="25"/>
                    </a:lnTo>
                    <a:lnTo>
                      <a:pt x="14" y="35"/>
                    </a:lnTo>
                    <a:lnTo>
                      <a:pt x="14" y="45"/>
                    </a:lnTo>
                    <a:lnTo>
                      <a:pt x="18" y="50"/>
                    </a:lnTo>
                    <a:lnTo>
                      <a:pt x="18" y="55"/>
                    </a:lnTo>
                    <a:lnTo>
                      <a:pt x="18" y="60"/>
                    </a:lnTo>
                    <a:lnTo>
                      <a:pt x="50" y="89"/>
                    </a:lnTo>
                    <a:lnTo>
                      <a:pt x="77" y="124"/>
                    </a:lnTo>
                    <a:lnTo>
                      <a:pt x="77" y="129"/>
                    </a:lnTo>
                    <a:lnTo>
                      <a:pt x="77" y="129"/>
                    </a:lnTo>
                    <a:lnTo>
                      <a:pt x="81" y="134"/>
                    </a:lnTo>
                    <a:lnTo>
                      <a:pt x="94" y="134"/>
                    </a:lnTo>
                    <a:lnTo>
                      <a:pt x="99" y="134"/>
                    </a:lnTo>
                    <a:lnTo>
                      <a:pt x="108" y="144"/>
                    </a:lnTo>
                    <a:lnTo>
                      <a:pt x="112" y="144"/>
                    </a:lnTo>
                    <a:lnTo>
                      <a:pt x="117" y="13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3" name="Freeform 150"/>
              <p:cNvSpPr>
                <a:spLocks/>
              </p:cNvSpPr>
              <p:nvPr/>
            </p:nvSpPr>
            <p:spPr bwMode="auto">
              <a:xfrm>
                <a:off x="6682" y="3130"/>
                <a:ext cx="117" cy="79"/>
              </a:xfrm>
              <a:custGeom>
                <a:avLst/>
                <a:gdLst>
                  <a:gd name="T0" fmla="*/ 32 w 117"/>
                  <a:gd name="T1" fmla="*/ 69 h 79"/>
                  <a:gd name="T2" fmla="*/ 36 w 117"/>
                  <a:gd name="T3" fmla="*/ 69 h 79"/>
                  <a:gd name="T4" fmla="*/ 54 w 117"/>
                  <a:gd name="T5" fmla="*/ 74 h 79"/>
                  <a:gd name="T6" fmla="*/ 58 w 117"/>
                  <a:gd name="T7" fmla="*/ 74 h 79"/>
                  <a:gd name="T8" fmla="*/ 63 w 117"/>
                  <a:gd name="T9" fmla="*/ 59 h 79"/>
                  <a:gd name="T10" fmla="*/ 76 w 117"/>
                  <a:gd name="T11" fmla="*/ 54 h 79"/>
                  <a:gd name="T12" fmla="*/ 76 w 117"/>
                  <a:gd name="T13" fmla="*/ 40 h 79"/>
                  <a:gd name="T14" fmla="*/ 99 w 117"/>
                  <a:gd name="T15" fmla="*/ 25 h 79"/>
                  <a:gd name="T16" fmla="*/ 117 w 117"/>
                  <a:gd name="T17" fmla="*/ 25 h 79"/>
                  <a:gd name="T18" fmla="*/ 117 w 117"/>
                  <a:gd name="T19" fmla="*/ 10 h 79"/>
                  <a:gd name="T20" fmla="*/ 108 w 117"/>
                  <a:gd name="T21" fmla="*/ 0 h 79"/>
                  <a:gd name="T22" fmla="*/ 99 w 117"/>
                  <a:gd name="T23" fmla="*/ 0 h 79"/>
                  <a:gd name="T24" fmla="*/ 81 w 117"/>
                  <a:gd name="T25" fmla="*/ 10 h 79"/>
                  <a:gd name="T26" fmla="*/ 76 w 117"/>
                  <a:gd name="T27" fmla="*/ 10 h 79"/>
                  <a:gd name="T28" fmla="*/ 67 w 117"/>
                  <a:gd name="T29" fmla="*/ 10 h 79"/>
                  <a:gd name="T30" fmla="*/ 58 w 117"/>
                  <a:gd name="T31" fmla="*/ 15 h 79"/>
                  <a:gd name="T32" fmla="*/ 54 w 117"/>
                  <a:gd name="T33" fmla="*/ 15 h 79"/>
                  <a:gd name="T34" fmla="*/ 40 w 117"/>
                  <a:gd name="T35" fmla="*/ 20 h 79"/>
                  <a:gd name="T36" fmla="*/ 36 w 117"/>
                  <a:gd name="T37" fmla="*/ 15 h 79"/>
                  <a:gd name="T38" fmla="*/ 18 w 117"/>
                  <a:gd name="T39" fmla="*/ 15 h 79"/>
                  <a:gd name="T40" fmla="*/ 14 w 117"/>
                  <a:gd name="T41" fmla="*/ 15 h 79"/>
                  <a:gd name="T42" fmla="*/ 5 w 117"/>
                  <a:gd name="T43" fmla="*/ 30 h 79"/>
                  <a:gd name="T44" fmla="*/ 9 w 117"/>
                  <a:gd name="T45" fmla="*/ 35 h 79"/>
                  <a:gd name="T46" fmla="*/ 0 w 117"/>
                  <a:gd name="T47" fmla="*/ 45 h 79"/>
                  <a:gd name="T48" fmla="*/ 5 w 117"/>
                  <a:gd name="T49" fmla="*/ 59 h 79"/>
                  <a:gd name="T50" fmla="*/ 5 w 117"/>
                  <a:gd name="T51" fmla="*/ 59 h 79"/>
                  <a:gd name="T52" fmla="*/ 14 w 117"/>
                  <a:gd name="T53" fmla="*/ 64 h 79"/>
                  <a:gd name="T54" fmla="*/ 14 w 117"/>
                  <a:gd name="T55" fmla="*/ 69 h 79"/>
                  <a:gd name="T56" fmla="*/ 5 w 117"/>
                  <a:gd name="T57" fmla="*/ 69 h 79"/>
                  <a:gd name="T58" fmla="*/ 5 w 117"/>
                  <a:gd name="T59" fmla="*/ 79 h 79"/>
                  <a:gd name="T60" fmla="*/ 18 w 117"/>
                  <a:gd name="T61" fmla="*/ 79 h 79"/>
                  <a:gd name="T62" fmla="*/ 32 w 117"/>
                  <a:gd name="T63" fmla="*/ 6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7" h="79">
                    <a:moveTo>
                      <a:pt x="32" y="69"/>
                    </a:moveTo>
                    <a:lnTo>
                      <a:pt x="36" y="69"/>
                    </a:lnTo>
                    <a:lnTo>
                      <a:pt x="54" y="74"/>
                    </a:lnTo>
                    <a:lnTo>
                      <a:pt x="58" y="74"/>
                    </a:lnTo>
                    <a:lnTo>
                      <a:pt x="63" y="59"/>
                    </a:lnTo>
                    <a:lnTo>
                      <a:pt x="76" y="54"/>
                    </a:lnTo>
                    <a:lnTo>
                      <a:pt x="76" y="40"/>
                    </a:lnTo>
                    <a:lnTo>
                      <a:pt x="99" y="25"/>
                    </a:lnTo>
                    <a:lnTo>
                      <a:pt x="117" y="25"/>
                    </a:lnTo>
                    <a:lnTo>
                      <a:pt x="117" y="10"/>
                    </a:lnTo>
                    <a:lnTo>
                      <a:pt x="108" y="0"/>
                    </a:lnTo>
                    <a:lnTo>
                      <a:pt x="99" y="0"/>
                    </a:lnTo>
                    <a:lnTo>
                      <a:pt x="81" y="10"/>
                    </a:lnTo>
                    <a:lnTo>
                      <a:pt x="76" y="10"/>
                    </a:lnTo>
                    <a:lnTo>
                      <a:pt x="67" y="10"/>
                    </a:lnTo>
                    <a:lnTo>
                      <a:pt x="58" y="15"/>
                    </a:lnTo>
                    <a:lnTo>
                      <a:pt x="54" y="15"/>
                    </a:lnTo>
                    <a:lnTo>
                      <a:pt x="40" y="20"/>
                    </a:lnTo>
                    <a:lnTo>
                      <a:pt x="36" y="15"/>
                    </a:lnTo>
                    <a:lnTo>
                      <a:pt x="18" y="15"/>
                    </a:lnTo>
                    <a:lnTo>
                      <a:pt x="14" y="15"/>
                    </a:lnTo>
                    <a:lnTo>
                      <a:pt x="5" y="30"/>
                    </a:lnTo>
                    <a:lnTo>
                      <a:pt x="9" y="35"/>
                    </a:lnTo>
                    <a:lnTo>
                      <a:pt x="0" y="45"/>
                    </a:lnTo>
                    <a:lnTo>
                      <a:pt x="5" y="59"/>
                    </a:lnTo>
                    <a:lnTo>
                      <a:pt x="5" y="59"/>
                    </a:lnTo>
                    <a:lnTo>
                      <a:pt x="14" y="64"/>
                    </a:lnTo>
                    <a:lnTo>
                      <a:pt x="14" y="69"/>
                    </a:lnTo>
                    <a:lnTo>
                      <a:pt x="5" y="69"/>
                    </a:lnTo>
                    <a:lnTo>
                      <a:pt x="5" y="79"/>
                    </a:lnTo>
                    <a:lnTo>
                      <a:pt x="18" y="79"/>
                    </a:lnTo>
                    <a:lnTo>
                      <a:pt x="32" y="6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4" name="Freeform 151"/>
              <p:cNvSpPr>
                <a:spLocks/>
              </p:cNvSpPr>
              <p:nvPr/>
            </p:nvSpPr>
            <p:spPr bwMode="auto">
              <a:xfrm>
                <a:off x="6534" y="3006"/>
                <a:ext cx="274" cy="144"/>
              </a:xfrm>
              <a:custGeom>
                <a:avLst/>
                <a:gdLst>
                  <a:gd name="T0" fmla="*/ 256 w 274"/>
                  <a:gd name="T1" fmla="*/ 104 h 144"/>
                  <a:gd name="T2" fmla="*/ 260 w 274"/>
                  <a:gd name="T3" fmla="*/ 84 h 144"/>
                  <a:gd name="T4" fmla="*/ 256 w 274"/>
                  <a:gd name="T5" fmla="*/ 75 h 144"/>
                  <a:gd name="T6" fmla="*/ 274 w 274"/>
                  <a:gd name="T7" fmla="*/ 65 h 144"/>
                  <a:gd name="T8" fmla="*/ 274 w 274"/>
                  <a:gd name="T9" fmla="*/ 50 h 144"/>
                  <a:gd name="T10" fmla="*/ 274 w 274"/>
                  <a:gd name="T11" fmla="*/ 20 h 144"/>
                  <a:gd name="T12" fmla="*/ 251 w 274"/>
                  <a:gd name="T13" fmla="*/ 10 h 144"/>
                  <a:gd name="T14" fmla="*/ 229 w 274"/>
                  <a:gd name="T15" fmla="*/ 10 h 144"/>
                  <a:gd name="T16" fmla="*/ 202 w 274"/>
                  <a:gd name="T17" fmla="*/ 0 h 144"/>
                  <a:gd name="T18" fmla="*/ 193 w 274"/>
                  <a:gd name="T19" fmla="*/ 5 h 144"/>
                  <a:gd name="T20" fmla="*/ 188 w 274"/>
                  <a:gd name="T21" fmla="*/ 15 h 144"/>
                  <a:gd name="T22" fmla="*/ 175 w 274"/>
                  <a:gd name="T23" fmla="*/ 25 h 144"/>
                  <a:gd name="T24" fmla="*/ 148 w 274"/>
                  <a:gd name="T25" fmla="*/ 10 h 144"/>
                  <a:gd name="T26" fmla="*/ 148 w 274"/>
                  <a:gd name="T27" fmla="*/ 25 h 144"/>
                  <a:gd name="T28" fmla="*/ 135 w 274"/>
                  <a:gd name="T29" fmla="*/ 35 h 144"/>
                  <a:gd name="T30" fmla="*/ 117 w 274"/>
                  <a:gd name="T31" fmla="*/ 55 h 144"/>
                  <a:gd name="T32" fmla="*/ 126 w 274"/>
                  <a:gd name="T33" fmla="*/ 65 h 144"/>
                  <a:gd name="T34" fmla="*/ 126 w 274"/>
                  <a:gd name="T35" fmla="*/ 75 h 144"/>
                  <a:gd name="T36" fmla="*/ 108 w 274"/>
                  <a:gd name="T37" fmla="*/ 75 h 144"/>
                  <a:gd name="T38" fmla="*/ 90 w 274"/>
                  <a:gd name="T39" fmla="*/ 75 h 144"/>
                  <a:gd name="T40" fmla="*/ 72 w 274"/>
                  <a:gd name="T41" fmla="*/ 84 h 144"/>
                  <a:gd name="T42" fmla="*/ 58 w 274"/>
                  <a:gd name="T43" fmla="*/ 84 h 144"/>
                  <a:gd name="T44" fmla="*/ 41 w 274"/>
                  <a:gd name="T45" fmla="*/ 75 h 144"/>
                  <a:gd name="T46" fmla="*/ 32 w 274"/>
                  <a:gd name="T47" fmla="*/ 84 h 144"/>
                  <a:gd name="T48" fmla="*/ 18 w 274"/>
                  <a:gd name="T49" fmla="*/ 84 h 144"/>
                  <a:gd name="T50" fmla="*/ 5 w 274"/>
                  <a:gd name="T51" fmla="*/ 79 h 144"/>
                  <a:gd name="T52" fmla="*/ 0 w 274"/>
                  <a:gd name="T53" fmla="*/ 84 h 144"/>
                  <a:gd name="T54" fmla="*/ 5 w 274"/>
                  <a:gd name="T55" fmla="*/ 94 h 144"/>
                  <a:gd name="T56" fmla="*/ 9 w 274"/>
                  <a:gd name="T57" fmla="*/ 104 h 144"/>
                  <a:gd name="T58" fmla="*/ 18 w 274"/>
                  <a:gd name="T59" fmla="*/ 104 h 144"/>
                  <a:gd name="T60" fmla="*/ 36 w 274"/>
                  <a:gd name="T61" fmla="*/ 104 h 144"/>
                  <a:gd name="T62" fmla="*/ 45 w 274"/>
                  <a:gd name="T63" fmla="*/ 114 h 144"/>
                  <a:gd name="T64" fmla="*/ 58 w 274"/>
                  <a:gd name="T65" fmla="*/ 119 h 144"/>
                  <a:gd name="T66" fmla="*/ 85 w 274"/>
                  <a:gd name="T67" fmla="*/ 109 h 144"/>
                  <a:gd name="T68" fmla="*/ 99 w 274"/>
                  <a:gd name="T69" fmla="*/ 114 h 144"/>
                  <a:gd name="T70" fmla="*/ 144 w 274"/>
                  <a:gd name="T71" fmla="*/ 134 h 144"/>
                  <a:gd name="T72" fmla="*/ 162 w 274"/>
                  <a:gd name="T73" fmla="*/ 139 h 144"/>
                  <a:gd name="T74" fmla="*/ 166 w 274"/>
                  <a:gd name="T75" fmla="*/ 139 h 144"/>
                  <a:gd name="T76" fmla="*/ 188 w 274"/>
                  <a:gd name="T77" fmla="*/ 144 h 144"/>
                  <a:gd name="T78" fmla="*/ 206 w 274"/>
                  <a:gd name="T79" fmla="*/ 139 h 144"/>
                  <a:gd name="T80" fmla="*/ 224 w 274"/>
                  <a:gd name="T81" fmla="*/ 134 h 144"/>
                  <a:gd name="T82" fmla="*/ 247 w 274"/>
                  <a:gd name="T83" fmla="*/ 124 h 144"/>
                  <a:gd name="T84" fmla="*/ 256 w 274"/>
                  <a:gd name="T85" fmla="*/ 11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74" h="144">
                    <a:moveTo>
                      <a:pt x="260" y="114"/>
                    </a:moveTo>
                    <a:lnTo>
                      <a:pt x="256" y="104"/>
                    </a:lnTo>
                    <a:lnTo>
                      <a:pt x="260" y="94"/>
                    </a:lnTo>
                    <a:lnTo>
                      <a:pt x="260" y="84"/>
                    </a:lnTo>
                    <a:lnTo>
                      <a:pt x="256" y="79"/>
                    </a:lnTo>
                    <a:lnTo>
                      <a:pt x="256" y="75"/>
                    </a:lnTo>
                    <a:lnTo>
                      <a:pt x="274" y="75"/>
                    </a:lnTo>
                    <a:lnTo>
                      <a:pt x="274" y="65"/>
                    </a:lnTo>
                    <a:lnTo>
                      <a:pt x="274" y="55"/>
                    </a:lnTo>
                    <a:lnTo>
                      <a:pt x="274" y="50"/>
                    </a:lnTo>
                    <a:lnTo>
                      <a:pt x="269" y="30"/>
                    </a:lnTo>
                    <a:lnTo>
                      <a:pt x="274" y="20"/>
                    </a:lnTo>
                    <a:lnTo>
                      <a:pt x="256" y="15"/>
                    </a:lnTo>
                    <a:lnTo>
                      <a:pt x="251" y="10"/>
                    </a:lnTo>
                    <a:lnTo>
                      <a:pt x="238" y="10"/>
                    </a:lnTo>
                    <a:lnTo>
                      <a:pt x="229" y="10"/>
                    </a:lnTo>
                    <a:lnTo>
                      <a:pt x="220" y="0"/>
                    </a:lnTo>
                    <a:lnTo>
                      <a:pt x="202" y="0"/>
                    </a:lnTo>
                    <a:lnTo>
                      <a:pt x="197" y="0"/>
                    </a:lnTo>
                    <a:lnTo>
                      <a:pt x="193" y="5"/>
                    </a:lnTo>
                    <a:lnTo>
                      <a:pt x="188" y="10"/>
                    </a:lnTo>
                    <a:lnTo>
                      <a:pt x="188" y="15"/>
                    </a:lnTo>
                    <a:lnTo>
                      <a:pt x="180" y="20"/>
                    </a:lnTo>
                    <a:lnTo>
                      <a:pt x="175" y="25"/>
                    </a:lnTo>
                    <a:lnTo>
                      <a:pt x="153" y="10"/>
                    </a:lnTo>
                    <a:lnTo>
                      <a:pt x="148" y="10"/>
                    </a:lnTo>
                    <a:lnTo>
                      <a:pt x="148" y="15"/>
                    </a:lnTo>
                    <a:lnTo>
                      <a:pt x="148" y="25"/>
                    </a:lnTo>
                    <a:lnTo>
                      <a:pt x="139" y="25"/>
                    </a:lnTo>
                    <a:lnTo>
                      <a:pt x="135" y="35"/>
                    </a:lnTo>
                    <a:lnTo>
                      <a:pt x="126" y="40"/>
                    </a:lnTo>
                    <a:lnTo>
                      <a:pt x="117" y="55"/>
                    </a:lnTo>
                    <a:lnTo>
                      <a:pt x="117" y="60"/>
                    </a:lnTo>
                    <a:lnTo>
                      <a:pt x="126" y="65"/>
                    </a:lnTo>
                    <a:lnTo>
                      <a:pt x="126" y="75"/>
                    </a:lnTo>
                    <a:lnTo>
                      <a:pt x="126" y="75"/>
                    </a:lnTo>
                    <a:lnTo>
                      <a:pt x="117" y="70"/>
                    </a:lnTo>
                    <a:lnTo>
                      <a:pt x="108" y="75"/>
                    </a:lnTo>
                    <a:lnTo>
                      <a:pt x="99" y="70"/>
                    </a:lnTo>
                    <a:lnTo>
                      <a:pt x="90" y="75"/>
                    </a:lnTo>
                    <a:lnTo>
                      <a:pt x="76" y="79"/>
                    </a:lnTo>
                    <a:lnTo>
                      <a:pt x="72" y="84"/>
                    </a:lnTo>
                    <a:lnTo>
                      <a:pt x="63" y="79"/>
                    </a:lnTo>
                    <a:lnTo>
                      <a:pt x="58" y="84"/>
                    </a:lnTo>
                    <a:lnTo>
                      <a:pt x="54" y="79"/>
                    </a:lnTo>
                    <a:lnTo>
                      <a:pt x="41" y="75"/>
                    </a:lnTo>
                    <a:lnTo>
                      <a:pt x="32" y="79"/>
                    </a:lnTo>
                    <a:lnTo>
                      <a:pt x="32" y="84"/>
                    </a:lnTo>
                    <a:lnTo>
                      <a:pt x="27" y="89"/>
                    </a:lnTo>
                    <a:lnTo>
                      <a:pt x="18" y="84"/>
                    </a:lnTo>
                    <a:lnTo>
                      <a:pt x="14" y="79"/>
                    </a:lnTo>
                    <a:lnTo>
                      <a:pt x="5" y="79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5" y="89"/>
                    </a:lnTo>
                    <a:lnTo>
                      <a:pt x="5" y="94"/>
                    </a:lnTo>
                    <a:lnTo>
                      <a:pt x="9" y="99"/>
                    </a:lnTo>
                    <a:lnTo>
                      <a:pt x="9" y="104"/>
                    </a:lnTo>
                    <a:lnTo>
                      <a:pt x="14" y="104"/>
                    </a:lnTo>
                    <a:lnTo>
                      <a:pt x="18" y="104"/>
                    </a:lnTo>
                    <a:lnTo>
                      <a:pt x="27" y="114"/>
                    </a:lnTo>
                    <a:lnTo>
                      <a:pt x="36" y="104"/>
                    </a:lnTo>
                    <a:lnTo>
                      <a:pt x="41" y="10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58" y="119"/>
                    </a:lnTo>
                    <a:lnTo>
                      <a:pt x="76" y="104"/>
                    </a:lnTo>
                    <a:lnTo>
                      <a:pt x="85" y="109"/>
                    </a:lnTo>
                    <a:lnTo>
                      <a:pt x="99" y="109"/>
                    </a:lnTo>
                    <a:lnTo>
                      <a:pt x="99" y="114"/>
                    </a:lnTo>
                    <a:lnTo>
                      <a:pt x="117" y="129"/>
                    </a:lnTo>
                    <a:lnTo>
                      <a:pt x="144" y="134"/>
                    </a:lnTo>
                    <a:lnTo>
                      <a:pt x="157" y="134"/>
                    </a:lnTo>
                    <a:lnTo>
                      <a:pt x="162" y="139"/>
                    </a:lnTo>
                    <a:lnTo>
                      <a:pt x="162" y="139"/>
                    </a:lnTo>
                    <a:lnTo>
                      <a:pt x="166" y="139"/>
                    </a:lnTo>
                    <a:lnTo>
                      <a:pt x="184" y="139"/>
                    </a:lnTo>
                    <a:lnTo>
                      <a:pt x="188" y="144"/>
                    </a:lnTo>
                    <a:lnTo>
                      <a:pt x="202" y="139"/>
                    </a:lnTo>
                    <a:lnTo>
                      <a:pt x="206" y="139"/>
                    </a:lnTo>
                    <a:lnTo>
                      <a:pt x="215" y="134"/>
                    </a:lnTo>
                    <a:lnTo>
                      <a:pt x="224" y="134"/>
                    </a:lnTo>
                    <a:lnTo>
                      <a:pt x="229" y="134"/>
                    </a:lnTo>
                    <a:lnTo>
                      <a:pt x="247" y="124"/>
                    </a:lnTo>
                    <a:lnTo>
                      <a:pt x="256" y="124"/>
                    </a:lnTo>
                    <a:lnTo>
                      <a:pt x="256" y="119"/>
                    </a:lnTo>
                    <a:lnTo>
                      <a:pt x="260" y="11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5" name="Freeform 152"/>
              <p:cNvSpPr>
                <a:spLocks/>
              </p:cNvSpPr>
              <p:nvPr/>
            </p:nvSpPr>
            <p:spPr bwMode="auto">
              <a:xfrm>
                <a:off x="6691" y="2655"/>
                <a:ext cx="363" cy="336"/>
              </a:xfrm>
              <a:custGeom>
                <a:avLst/>
                <a:gdLst>
                  <a:gd name="T0" fmla="*/ 0 w 363"/>
                  <a:gd name="T1" fmla="*/ 119 h 336"/>
                  <a:gd name="T2" fmla="*/ 9 w 363"/>
                  <a:gd name="T3" fmla="*/ 138 h 336"/>
                  <a:gd name="T4" fmla="*/ 14 w 363"/>
                  <a:gd name="T5" fmla="*/ 158 h 336"/>
                  <a:gd name="T6" fmla="*/ 18 w 363"/>
                  <a:gd name="T7" fmla="*/ 173 h 336"/>
                  <a:gd name="T8" fmla="*/ 23 w 363"/>
                  <a:gd name="T9" fmla="*/ 198 h 336"/>
                  <a:gd name="T10" fmla="*/ 31 w 363"/>
                  <a:gd name="T11" fmla="*/ 208 h 336"/>
                  <a:gd name="T12" fmla="*/ 31 w 363"/>
                  <a:gd name="T13" fmla="*/ 237 h 336"/>
                  <a:gd name="T14" fmla="*/ 36 w 363"/>
                  <a:gd name="T15" fmla="*/ 237 h 336"/>
                  <a:gd name="T16" fmla="*/ 49 w 363"/>
                  <a:gd name="T17" fmla="*/ 237 h 336"/>
                  <a:gd name="T18" fmla="*/ 63 w 363"/>
                  <a:gd name="T19" fmla="*/ 247 h 336"/>
                  <a:gd name="T20" fmla="*/ 76 w 363"/>
                  <a:gd name="T21" fmla="*/ 252 h 336"/>
                  <a:gd name="T22" fmla="*/ 76 w 363"/>
                  <a:gd name="T23" fmla="*/ 267 h 336"/>
                  <a:gd name="T24" fmla="*/ 85 w 363"/>
                  <a:gd name="T25" fmla="*/ 272 h 336"/>
                  <a:gd name="T26" fmla="*/ 90 w 363"/>
                  <a:gd name="T27" fmla="*/ 287 h 336"/>
                  <a:gd name="T28" fmla="*/ 99 w 363"/>
                  <a:gd name="T29" fmla="*/ 282 h 336"/>
                  <a:gd name="T30" fmla="*/ 94 w 363"/>
                  <a:gd name="T31" fmla="*/ 262 h 336"/>
                  <a:gd name="T32" fmla="*/ 121 w 363"/>
                  <a:gd name="T33" fmla="*/ 272 h 336"/>
                  <a:gd name="T34" fmla="*/ 130 w 363"/>
                  <a:gd name="T35" fmla="*/ 287 h 336"/>
                  <a:gd name="T36" fmla="*/ 157 w 363"/>
                  <a:gd name="T37" fmla="*/ 292 h 336"/>
                  <a:gd name="T38" fmla="*/ 188 w 363"/>
                  <a:gd name="T39" fmla="*/ 322 h 336"/>
                  <a:gd name="T40" fmla="*/ 197 w 363"/>
                  <a:gd name="T41" fmla="*/ 317 h 336"/>
                  <a:gd name="T42" fmla="*/ 215 w 363"/>
                  <a:gd name="T43" fmla="*/ 326 h 336"/>
                  <a:gd name="T44" fmla="*/ 220 w 363"/>
                  <a:gd name="T45" fmla="*/ 336 h 336"/>
                  <a:gd name="T46" fmla="*/ 229 w 363"/>
                  <a:gd name="T47" fmla="*/ 331 h 336"/>
                  <a:gd name="T48" fmla="*/ 242 w 363"/>
                  <a:gd name="T49" fmla="*/ 326 h 336"/>
                  <a:gd name="T50" fmla="*/ 260 w 363"/>
                  <a:gd name="T51" fmla="*/ 331 h 336"/>
                  <a:gd name="T52" fmla="*/ 269 w 363"/>
                  <a:gd name="T53" fmla="*/ 326 h 336"/>
                  <a:gd name="T54" fmla="*/ 283 w 363"/>
                  <a:gd name="T55" fmla="*/ 326 h 336"/>
                  <a:gd name="T56" fmla="*/ 314 w 363"/>
                  <a:gd name="T57" fmla="*/ 336 h 336"/>
                  <a:gd name="T58" fmla="*/ 323 w 363"/>
                  <a:gd name="T59" fmla="*/ 326 h 336"/>
                  <a:gd name="T60" fmla="*/ 345 w 363"/>
                  <a:gd name="T61" fmla="*/ 282 h 336"/>
                  <a:gd name="T62" fmla="*/ 354 w 363"/>
                  <a:gd name="T63" fmla="*/ 262 h 336"/>
                  <a:gd name="T64" fmla="*/ 363 w 363"/>
                  <a:gd name="T65" fmla="*/ 252 h 336"/>
                  <a:gd name="T66" fmla="*/ 359 w 363"/>
                  <a:gd name="T67" fmla="*/ 237 h 336"/>
                  <a:gd name="T68" fmla="*/ 350 w 363"/>
                  <a:gd name="T69" fmla="*/ 227 h 336"/>
                  <a:gd name="T70" fmla="*/ 341 w 363"/>
                  <a:gd name="T71" fmla="*/ 208 h 336"/>
                  <a:gd name="T72" fmla="*/ 341 w 363"/>
                  <a:gd name="T73" fmla="*/ 183 h 336"/>
                  <a:gd name="T74" fmla="*/ 336 w 363"/>
                  <a:gd name="T75" fmla="*/ 163 h 336"/>
                  <a:gd name="T76" fmla="*/ 336 w 363"/>
                  <a:gd name="T77" fmla="*/ 138 h 336"/>
                  <a:gd name="T78" fmla="*/ 345 w 363"/>
                  <a:gd name="T79" fmla="*/ 109 h 336"/>
                  <a:gd name="T80" fmla="*/ 341 w 363"/>
                  <a:gd name="T81" fmla="*/ 94 h 336"/>
                  <a:gd name="T82" fmla="*/ 327 w 363"/>
                  <a:gd name="T83" fmla="*/ 64 h 336"/>
                  <a:gd name="T84" fmla="*/ 323 w 363"/>
                  <a:gd name="T85" fmla="*/ 39 h 336"/>
                  <a:gd name="T86" fmla="*/ 309 w 363"/>
                  <a:gd name="T87" fmla="*/ 24 h 336"/>
                  <a:gd name="T88" fmla="*/ 296 w 363"/>
                  <a:gd name="T89" fmla="*/ 20 h 336"/>
                  <a:gd name="T90" fmla="*/ 202 w 363"/>
                  <a:gd name="T91" fmla="*/ 20 h 336"/>
                  <a:gd name="T92" fmla="*/ 184 w 363"/>
                  <a:gd name="T93" fmla="*/ 34 h 336"/>
                  <a:gd name="T94" fmla="*/ 166 w 363"/>
                  <a:gd name="T95" fmla="*/ 34 h 336"/>
                  <a:gd name="T96" fmla="*/ 188 w 363"/>
                  <a:gd name="T97" fmla="*/ 15 h 336"/>
                  <a:gd name="T98" fmla="*/ 179 w 363"/>
                  <a:gd name="T99" fmla="*/ 24 h 336"/>
                  <a:gd name="T100" fmla="*/ 148 w 363"/>
                  <a:gd name="T101" fmla="*/ 29 h 336"/>
                  <a:gd name="T102" fmla="*/ 144 w 363"/>
                  <a:gd name="T103" fmla="*/ 10 h 336"/>
                  <a:gd name="T104" fmla="*/ 157 w 363"/>
                  <a:gd name="T105" fmla="*/ 15 h 336"/>
                  <a:gd name="T106" fmla="*/ 148 w 363"/>
                  <a:gd name="T107" fmla="*/ 5 h 336"/>
                  <a:gd name="T108" fmla="*/ 112 w 363"/>
                  <a:gd name="T109" fmla="*/ 10 h 336"/>
                  <a:gd name="T110" fmla="*/ 90 w 363"/>
                  <a:gd name="T111" fmla="*/ 15 h 336"/>
                  <a:gd name="T112" fmla="*/ 72 w 363"/>
                  <a:gd name="T113" fmla="*/ 24 h 336"/>
                  <a:gd name="T114" fmla="*/ 63 w 363"/>
                  <a:gd name="T115" fmla="*/ 39 h 336"/>
                  <a:gd name="T116" fmla="*/ 31 w 363"/>
                  <a:gd name="T117" fmla="*/ 49 h 336"/>
                  <a:gd name="T118" fmla="*/ 14 w 363"/>
                  <a:gd name="T119" fmla="*/ 64 h 336"/>
                  <a:gd name="T120" fmla="*/ 9 w 363"/>
                  <a:gd name="T121" fmla="*/ 74 h 336"/>
                  <a:gd name="T122" fmla="*/ 5 w 363"/>
                  <a:gd name="T123" fmla="*/ 79 h 336"/>
                  <a:gd name="T124" fmla="*/ 9 w 363"/>
                  <a:gd name="T125" fmla="*/ 114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3" h="336">
                    <a:moveTo>
                      <a:pt x="9" y="114"/>
                    </a:moveTo>
                    <a:lnTo>
                      <a:pt x="0" y="119"/>
                    </a:lnTo>
                    <a:lnTo>
                      <a:pt x="0" y="124"/>
                    </a:lnTo>
                    <a:lnTo>
                      <a:pt x="9" y="138"/>
                    </a:lnTo>
                    <a:lnTo>
                      <a:pt x="9" y="148"/>
                    </a:lnTo>
                    <a:lnTo>
                      <a:pt x="14" y="158"/>
                    </a:lnTo>
                    <a:lnTo>
                      <a:pt x="14" y="163"/>
                    </a:lnTo>
                    <a:lnTo>
                      <a:pt x="18" y="173"/>
                    </a:lnTo>
                    <a:lnTo>
                      <a:pt x="14" y="183"/>
                    </a:lnTo>
                    <a:lnTo>
                      <a:pt x="23" y="198"/>
                    </a:lnTo>
                    <a:lnTo>
                      <a:pt x="27" y="203"/>
                    </a:lnTo>
                    <a:lnTo>
                      <a:pt x="31" y="208"/>
                    </a:lnTo>
                    <a:lnTo>
                      <a:pt x="31" y="232"/>
                    </a:lnTo>
                    <a:lnTo>
                      <a:pt x="31" y="237"/>
                    </a:lnTo>
                    <a:lnTo>
                      <a:pt x="31" y="242"/>
                    </a:lnTo>
                    <a:lnTo>
                      <a:pt x="36" y="237"/>
                    </a:lnTo>
                    <a:lnTo>
                      <a:pt x="45" y="237"/>
                    </a:lnTo>
                    <a:lnTo>
                      <a:pt x="49" y="237"/>
                    </a:lnTo>
                    <a:lnTo>
                      <a:pt x="63" y="242"/>
                    </a:lnTo>
                    <a:lnTo>
                      <a:pt x="63" y="247"/>
                    </a:lnTo>
                    <a:lnTo>
                      <a:pt x="72" y="252"/>
                    </a:lnTo>
                    <a:lnTo>
                      <a:pt x="76" y="252"/>
                    </a:lnTo>
                    <a:lnTo>
                      <a:pt x="81" y="257"/>
                    </a:lnTo>
                    <a:lnTo>
                      <a:pt x="76" y="267"/>
                    </a:lnTo>
                    <a:lnTo>
                      <a:pt x="81" y="272"/>
                    </a:lnTo>
                    <a:lnTo>
                      <a:pt x="85" y="272"/>
                    </a:lnTo>
                    <a:lnTo>
                      <a:pt x="85" y="282"/>
                    </a:lnTo>
                    <a:lnTo>
                      <a:pt x="90" y="287"/>
                    </a:lnTo>
                    <a:lnTo>
                      <a:pt x="94" y="282"/>
                    </a:lnTo>
                    <a:lnTo>
                      <a:pt x="99" y="282"/>
                    </a:lnTo>
                    <a:lnTo>
                      <a:pt x="90" y="267"/>
                    </a:lnTo>
                    <a:lnTo>
                      <a:pt x="94" y="262"/>
                    </a:lnTo>
                    <a:lnTo>
                      <a:pt x="112" y="277"/>
                    </a:lnTo>
                    <a:lnTo>
                      <a:pt x="121" y="272"/>
                    </a:lnTo>
                    <a:lnTo>
                      <a:pt x="121" y="282"/>
                    </a:lnTo>
                    <a:lnTo>
                      <a:pt x="130" y="287"/>
                    </a:lnTo>
                    <a:lnTo>
                      <a:pt x="144" y="287"/>
                    </a:lnTo>
                    <a:lnTo>
                      <a:pt x="157" y="292"/>
                    </a:lnTo>
                    <a:lnTo>
                      <a:pt x="179" y="307"/>
                    </a:lnTo>
                    <a:lnTo>
                      <a:pt x="188" y="322"/>
                    </a:lnTo>
                    <a:lnTo>
                      <a:pt x="193" y="322"/>
                    </a:lnTo>
                    <a:lnTo>
                      <a:pt x="197" y="317"/>
                    </a:lnTo>
                    <a:lnTo>
                      <a:pt x="206" y="317"/>
                    </a:lnTo>
                    <a:lnTo>
                      <a:pt x="215" y="326"/>
                    </a:lnTo>
                    <a:lnTo>
                      <a:pt x="215" y="336"/>
                    </a:lnTo>
                    <a:lnTo>
                      <a:pt x="220" y="336"/>
                    </a:lnTo>
                    <a:lnTo>
                      <a:pt x="224" y="336"/>
                    </a:lnTo>
                    <a:lnTo>
                      <a:pt x="229" y="331"/>
                    </a:lnTo>
                    <a:lnTo>
                      <a:pt x="238" y="326"/>
                    </a:lnTo>
                    <a:lnTo>
                      <a:pt x="242" y="326"/>
                    </a:lnTo>
                    <a:lnTo>
                      <a:pt x="251" y="326"/>
                    </a:lnTo>
                    <a:lnTo>
                      <a:pt x="260" y="331"/>
                    </a:lnTo>
                    <a:lnTo>
                      <a:pt x="265" y="326"/>
                    </a:lnTo>
                    <a:lnTo>
                      <a:pt x="269" y="326"/>
                    </a:lnTo>
                    <a:lnTo>
                      <a:pt x="274" y="331"/>
                    </a:lnTo>
                    <a:lnTo>
                      <a:pt x="283" y="326"/>
                    </a:lnTo>
                    <a:lnTo>
                      <a:pt x="296" y="326"/>
                    </a:lnTo>
                    <a:lnTo>
                      <a:pt x="314" y="336"/>
                    </a:lnTo>
                    <a:lnTo>
                      <a:pt x="318" y="336"/>
                    </a:lnTo>
                    <a:lnTo>
                      <a:pt x="323" y="326"/>
                    </a:lnTo>
                    <a:lnTo>
                      <a:pt x="318" y="312"/>
                    </a:lnTo>
                    <a:lnTo>
                      <a:pt x="345" y="282"/>
                    </a:lnTo>
                    <a:lnTo>
                      <a:pt x="345" y="272"/>
                    </a:lnTo>
                    <a:lnTo>
                      <a:pt x="354" y="262"/>
                    </a:lnTo>
                    <a:lnTo>
                      <a:pt x="359" y="262"/>
                    </a:lnTo>
                    <a:lnTo>
                      <a:pt x="363" y="252"/>
                    </a:lnTo>
                    <a:lnTo>
                      <a:pt x="359" y="247"/>
                    </a:lnTo>
                    <a:lnTo>
                      <a:pt x="359" y="237"/>
                    </a:lnTo>
                    <a:lnTo>
                      <a:pt x="363" y="232"/>
                    </a:lnTo>
                    <a:lnTo>
                      <a:pt x="350" y="227"/>
                    </a:lnTo>
                    <a:lnTo>
                      <a:pt x="345" y="213"/>
                    </a:lnTo>
                    <a:lnTo>
                      <a:pt x="341" y="208"/>
                    </a:lnTo>
                    <a:lnTo>
                      <a:pt x="341" y="188"/>
                    </a:lnTo>
                    <a:lnTo>
                      <a:pt x="341" y="183"/>
                    </a:lnTo>
                    <a:lnTo>
                      <a:pt x="341" y="178"/>
                    </a:lnTo>
                    <a:lnTo>
                      <a:pt x="336" y="163"/>
                    </a:lnTo>
                    <a:lnTo>
                      <a:pt x="332" y="148"/>
                    </a:lnTo>
                    <a:lnTo>
                      <a:pt x="336" y="138"/>
                    </a:lnTo>
                    <a:lnTo>
                      <a:pt x="345" y="133"/>
                    </a:lnTo>
                    <a:lnTo>
                      <a:pt x="345" y="109"/>
                    </a:lnTo>
                    <a:lnTo>
                      <a:pt x="341" y="104"/>
                    </a:lnTo>
                    <a:lnTo>
                      <a:pt x="341" y="94"/>
                    </a:lnTo>
                    <a:lnTo>
                      <a:pt x="332" y="84"/>
                    </a:lnTo>
                    <a:lnTo>
                      <a:pt x="327" y="64"/>
                    </a:lnTo>
                    <a:lnTo>
                      <a:pt x="318" y="54"/>
                    </a:lnTo>
                    <a:lnTo>
                      <a:pt x="323" y="39"/>
                    </a:lnTo>
                    <a:lnTo>
                      <a:pt x="318" y="24"/>
                    </a:lnTo>
                    <a:lnTo>
                      <a:pt x="309" y="24"/>
                    </a:lnTo>
                    <a:lnTo>
                      <a:pt x="300" y="15"/>
                    </a:lnTo>
                    <a:lnTo>
                      <a:pt x="296" y="20"/>
                    </a:lnTo>
                    <a:lnTo>
                      <a:pt x="251" y="24"/>
                    </a:lnTo>
                    <a:lnTo>
                      <a:pt x="202" y="20"/>
                    </a:lnTo>
                    <a:lnTo>
                      <a:pt x="197" y="20"/>
                    </a:lnTo>
                    <a:lnTo>
                      <a:pt x="184" y="34"/>
                    </a:lnTo>
                    <a:lnTo>
                      <a:pt x="170" y="39"/>
                    </a:lnTo>
                    <a:lnTo>
                      <a:pt x="166" y="34"/>
                    </a:lnTo>
                    <a:lnTo>
                      <a:pt x="179" y="29"/>
                    </a:lnTo>
                    <a:lnTo>
                      <a:pt x="188" y="15"/>
                    </a:lnTo>
                    <a:lnTo>
                      <a:pt x="184" y="15"/>
                    </a:lnTo>
                    <a:lnTo>
                      <a:pt x="179" y="24"/>
                    </a:lnTo>
                    <a:lnTo>
                      <a:pt x="162" y="34"/>
                    </a:lnTo>
                    <a:lnTo>
                      <a:pt x="148" y="29"/>
                    </a:lnTo>
                    <a:lnTo>
                      <a:pt x="144" y="20"/>
                    </a:lnTo>
                    <a:lnTo>
                      <a:pt x="144" y="10"/>
                    </a:lnTo>
                    <a:lnTo>
                      <a:pt x="153" y="10"/>
                    </a:lnTo>
                    <a:lnTo>
                      <a:pt x="157" y="15"/>
                    </a:lnTo>
                    <a:lnTo>
                      <a:pt x="157" y="10"/>
                    </a:lnTo>
                    <a:lnTo>
                      <a:pt x="148" y="5"/>
                    </a:lnTo>
                    <a:lnTo>
                      <a:pt x="126" y="0"/>
                    </a:lnTo>
                    <a:lnTo>
                      <a:pt x="112" y="10"/>
                    </a:lnTo>
                    <a:lnTo>
                      <a:pt x="99" y="10"/>
                    </a:lnTo>
                    <a:lnTo>
                      <a:pt x="90" y="15"/>
                    </a:lnTo>
                    <a:lnTo>
                      <a:pt x="81" y="24"/>
                    </a:lnTo>
                    <a:lnTo>
                      <a:pt x="72" y="24"/>
                    </a:lnTo>
                    <a:lnTo>
                      <a:pt x="63" y="34"/>
                    </a:lnTo>
                    <a:lnTo>
                      <a:pt x="63" y="39"/>
                    </a:lnTo>
                    <a:lnTo>
                      <a:pt x="49" y="39"/>
                    </a:lnTo>
                    <a:lnTo>
                      <a:pt x="31" y="49"/>
                    </a:lnTo>
                    <a:lnTo>
                      <a:pt x="18" y="54"/>
                    </a:lnTo>
                    <a:lnTo>
                      <a:pt x="14" y="64"/>
                    </a:lnTo>
                    <a:lnTo>
                      <a:pt x="14" y="74"/>
                    </a:lnTo>
                    <a:lnTo>
                      <a:pt x="9" y="74"/>
                    </a:lnTo>
                    <a:lnTo>
                      <a:pt x="9" y="79"/>
                    </a:lnTo>
                    <a:lnTo>
                      <a:pt x="5" y="79"/>
                    </a:lnTo>
                    <a:lnTo>
                      <a:pt x="9" y="99"/>
                    </a:lnTo>
                    <a:lnTo>
                      <a:pt x="9" y="11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6" name="Freeform 153"/>
              <p:cNvSpPr>
                <a:spLocks/>
              </p:cNvSpPr>
              <p:nvPr/>
            </p:nvSpPr>
            <p:spPr bwMode="auto">
              <a:xfrm>
                <a:off x="6615" y="2892"/>
                <a:ext cx="291" cy="139"/>
              </a:xfrm>
              <a:custGeom>
                <a:avLst/>
                <a:gdLst>
                  <a:gd name="T0" fmla="*/ 99 w 291"/>
                  <a:gd name="T1" fmla="*/ 134 h 139"/>
                  <a:gd name="T2" fmla="*/ 107 w 291"/>
                  <a:gd name="T3" fmla="*/ 124 h 139"/>
                  <a:gd name="T4" fmla="*/ 116 w 291"/>
                  <a:gd name="T5" fmla="*/ 114 h 139"/>
                  <a:gd name="T6" fmla="*/ 139 w 291"/>
                  <a:gd name="T7" fmla="*/ 114 h 139"/>
                  <a:gd name="T8" fmla="*/ 157 w 291"/>
                  <a:gd name="T9" fmla="*/ 124 h 139"/>
                  <a:gd name="T10" fmla="*/ 175 w 291"/>
                  <a:gd name="T11" fmla="*/ 129 h 139"/>
                  <a:gd name="T12" fmla="*/ 193 w 291"/>
                  <a:gd name="T13" fmla="*/ 134 h 139"/>
                  <a:gd name="T14" fmla="*/ 211 w 291"/>
                  <a:gd name="T15" fmla="*/ 124 h 139"/>
                  <a:gd name="T16" fmla="*/ 229 w 291"/>
                  <a:gd name="T17" fmla="*/ 124 h 139"/>
                  <a:gd name="T18" fmla="*/ 255 w 291"/>
                  <a:gd name="T19" fmla="*/ 109 h 139"/>
                  <a:gd name="T20" fmla="*/ 273 w 291"/>
                  <a:gd name="T21" fmla="*/ 99 h 139"/>
                  <a:gd name="T22" fmla="*/ 291 w 291"/>
                  <a:gd name="T23" fmla="*/ 89 h 139"/>
                  <a:gd name="T24" fmla="*/ 273 w 291"/>
                  <a:gd name="T25" fmla="*/ 80 h 139"/>
                  <a:gd name="T26" fmla="*/ 264 w 291"/>
                  <a:gd name="T27" fmla="*/ 85 h 139"/>
                  <a:gd name="T28" fmla="*/ 233 w 291"/>
                  <a:gd name="T29" fmla="*/ 55 h 139"/>
                  <a:gd name="T30" fmla="*/ 206 w 291"/>
                  <a:gd name="T31" fmla="*/ 50 h 139"/>
                  <a:gd name="T32" fmla="*/ 197 w 291"/>
                  <a:gd name="T33" fmla="*/ 35 h 139"/>
                  <a:gd name="T34" fmla="*/ 170 w 291"/>
                  <a:gd name="T35" fmla="*/ 25 h 139"/>
                  <a:gd name="T36" fmla="*/ 175 w 291"/>
                  <a:gd name="T37" fmla="*/ 45 h 139"/>
                  <a:gd name="T38" fmla="*/ 166 w 291"/>
                  <a:gd name="T39" fmla="*/ 50 h 139"/>
                  <a:gd name="T40" fmla="*/ 161 w 291"/>
                  <a:gd name="T41" fmla="*/ 35 h 139"/>
                  <a:gd name="T42" fmla="*/ 152 w 291"/>
                  <a:gd name="T43" fmla="*/ 30 h 139"/>
                  <a:gd name="T44" fmla="*/ 152 w 291"/>
                  <a:gd name="T45" fmla="*/ 15 h 139"/>
                  <a:gd name="T46" fmla="*/ 139 w 291"/>
                  <a:gd name="T47" fmla="*/ 10 h 139"/>
                  <a:gd name="T48" fmla="*/ 125 w 291"/>
                  <a:gd name="T49" fmla="*/ 0 h 139"/>
                  <a:gd name="T50" fmla="*/ 112 w 291"/>
                  <a:gd name="T51" fmla="*/ 0 h 139"/>
                  <a:gd name="T52" fmla="*/ 107 w 291"/>
                  <a:gd name="T53" fmla="*/ 0 h 139"/>
                  <a:gd name="T54" fmla="*/ 99 w 291"/>
                  <a:gd name="T55" fmla="*/ 0 h 139"/>
                  <a:gd name="T56" fmla="*/ 81 w 291"/>
                  <a:gd name="T57" fmla="*/ 0 h 139"/>
                  <a:gd name="T58" fmla="*/ 76 w 291"/>
                  <a:gd name="T59" fmla="*/ 10 h 139"/>
                  <a:gd name="T60" fmla="*/ 58 w 291"/>
                  <a:gd name="T61" fmla="*/ 10 h 139"/>
                  <a:gd name="T62" fmla="*/ 45 w 291"/>
                  <a:gd name="T63" fmla="*/ 15 h 139"/>
                  <a:gd name="T64" fmla="*/ 31 w 291"/>
                  <a:gd name="T65" fmla="*/ 30 h 139"/>
                  <a:gd name="T66" fmla="*/ 9 w 291"/>
                  <a:gd name="T67" fmla="*/ 40 h 139"/>
                  <a:gd name="T68" fmla="*/ 0 w 291"/>
                  <a:gd name="T69" fmla="*/ 40 h 139"/>
                  <a:gd name="T70" fmla="*/ 13 w 291"/>
                  <a:gd name="T71" fmla="*/ 50 h 139"/>
                  <a:gd name="T72" fmla="*/ 22 w 291"/>
                  <a:gd name="T73" fmla="*/ 75 h 139"/>
                  <a:gd name="T74" fmla="*/ 31 w 291"/>
                  <a:gd name="T75" fmla="*/ 89 h 139"/>
                  <a:gd name="T76" fmla="*/ 49 w 291"/>
                  <a:gd name="T77" fmla="*/ 104 h 139"/>
                  <a:gd name="T78" fmla="*/ 67 w 291"/>
                  <a:gd name="T79" fmla="*/ 124 h 139"/>
                  <a:gd name="T80" fmla="*/ 94 w 291"/>
                  <a:gd name="T81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91" h="139">
                    <a:moveTo>
                      <a:pt x="94" y="139"/>
                    </a:moveTo>
                    <a:lnTo>
                      <a:pt x="99" y="134"/>
                    </a:lnTo>
                    <a:lnTo>
                      <a:pt x="107" y="129"/>
                    </a:lnTo>
                    <a:lnTo>
                      <a:pt x="107" y="124"/>
                    </a:lnTo>
                    <a:lnTo>
                      <a:pt x="112" y="119"/>
                    </a:lnTo>
                    <a:lnTo>
                      <a:pt x="116" y="114"/>
                    </a:lnTo>
                    <a:lnTo>
                      <a:pt x="121" y="114"/>
                    </a:lnTo>
                    <a:lnTo>
                      <a:pt x="139" y="114"/>
                    </a:lnTo>
                    <a:lnTo>
                      <a:pt x="148" y="124"/>
                    </a:lnTo>
                    <a:lnTo>
                      <a:pt x="157" y="124"/>
                    </a:lnTo>
                    <a:lnTo>
                      <a:pt x="170" y="124"/>
                    </a:lnTo>
                    <a:lnTo>
                      <a:pt x="175" y="129"/>
                    </a:lnTo>
                    <a:lnTo>
                      <a:pt x="193" y="134"/>
                    </a:lnTo>
                    <a:lnTo>
                      <a:pt x="193" y="134"/>
                    </a:lnTo>
                    <a:lnTo>
                      <a:pt x="202" y="124"/>
                    </a:lnTo>
                    <a:lnTo>
                      <a:pt x="211" y="124"/>
                    </a:lnTo>
                    <a:lnTo>
                      <a:pt x="215" y="129"/>
                    </a:lnTo>
                    <a:lnTo>
                      <a:pt x="229" y="124"/>
                    </a:lnTo>
                    <a:lnTo>
                      <a:pt x="246" y="119"/>
                    </a:lnTo>
                    <a:lnTo>
                      <a:pt x="255" y="109"/>
                    </a:lnTo>
                    <a:lnTo>
                      <a:pt x="264" y="109"/>
                    </a:lnTo>
                    <a:lnTo>
                      <a:pt x="273" y="99"/>
                    </a:lnTo>
                    <a:lnTo>
                      <a:pt x="291" y="99"/>
                    </a:lnTo>
                    <a:lnTo>
                      <a:pt x="291" y="89"/>
                    </a:lnTo>
                    <a:lnTo>
                      <a:pt x="282" y="80"/>
                    </a:lnTo>
                    <a:lnTo>
                      <a:pt x="273" y="80"/>
                    </a:lnTo>
                    <a:lnTo>
                      <a:pt x="269" y="85"/>
                    </a:lnTo>
                    <a:lnTo>
                      <a:pt x="264" y="85"/>
                    </a:lnTo>
                    <a:lnTo>
                      <a:pt x="255" y="70"/>
                    </a:lnTo>
                    <a:lnTo>
                      <a:pt x="233" y="55"/>
                    </a:lnTo>
                    <a:lnTo>
                      <a:pt x="220" y="50"/>
                    </a:lnTo>
                    <a:lnTo>
                      <a:pt x="206" y="50"/>
                    </a:lnTo>
                    <a:lnTo>
                      <a:pt x="197" y="45"/>
                    </a:lnTo>
                    <a:lnTo>
                      <a:pt x="197" y="35"/>
                    </a:lnTo>
                    <a:lnTo>
                      <a:pt x="188" y="40"/>
                    </a:lnTo>
                    <a:lnTo>
                      <a:pt x="170" y="25"/>
                    </a:lnTo>
                    <a:lnTo>
                      <a:pt x="166" y="30"/>
                    </a:lnTo>
                    <a:lnTo>
                      <a:pt x="175" y="45"/>
                    </a:lnTo>
                    <a:lnTo>
                      <a:pt x="170" y="45"/>
                    </a:lnTo>
                    <a:lnTo>
                      <a:pt x="166" y="50"/>
                    </a:lnTo>
                    <a:lnTo>
                      <a:pt x="161" y="45"/>
                    </a:lnTo>
                    <a:lnTo>
                      <a:pt x="161" y="35"/>
                    </a:lnTo>
                    <a:lnTo>
                      <a:pt x="157" y="35"/>
                    </a:lnTo>
                    <a:lnTo>
                      <a:pt x="152" y="30"/>
                    </a:lnTo>
                    <a:lnTo>
                      <a:pt x="157" y="20"/>
                    </a:lnTo>
                    <a:lnTo>
                      <a:pt x="152" y="15"/>
                    </a:lnTo>
                    <a:lnTo>
                      <a:pt x="148" y="15"/>
                    </a:lnTo>
                    <a:lnTo>
                      <a:pt x="139" y="10"/>
                    </a:lnTo>
                    <a:lnTo>
                      <a:pt x="139" y="5"/>
                    </a:lnTo>
                    <a:lnTo>
                      <a:pt x="125" y="0"/>
                    </a:lnTo>
                    <a:lnTo>
                      <a:pt x="121" y="0"/>
                    </a:lnTo>
                    <a:lnTo>
                      <a:pt x="112" y="0"/>
                    </a:lnTo>
                    <a:lnTo>
                      <a:pt x="107" y="5"/>
                    </a:lnTo>
                    <a:lnTo>
                      <a:pt x="107" y="0"/>
                    </a:lnTo>
                    <a:lnTo>
                      <a:pt x="103" y="0"/>
                    </a:lnTo>
                    <a:lnTo>
                      <a:pt x="99" y="0"/>
                    </a:lnTo>
                    <a:lnTo>
                      <a:pt x="94" y="0"/>
                    </a:lnTo>
                    <a:lnTo>
                      <a:pt x="81" y="0"/>
                    </a:lnTo>
                    <a:lnTo>
                      <a:pt x="81" y="5"/>
                    </a:lnTo>
                    <a:lnTo>
                      <a:pt x="76" y="10"/>
                    </a:lnTo>
                    <a:lnTo>
                      <a:pt x="72" y="10"/>
                    </a:lnTo>
                    <a:lnTo>
                      <a:pt x="58" y="10"/>
                    </a:lnTo>
                    <a:lnTo>
                      <a:pt x="54" y="15"/>
                    </a:lnTo>
                    <a:lnTo>
                      <a:pt x="45" y="15"/>
                    </a:lnTo>
                    <a:lnTo>
                      <a:pt x="36" y="25"/>
                    </a:lnTo>
                    <a:lnTo>
                      <a:pt x="31" y="30"/>
                    </a:lnTo>
                    <a:lnTo>
                      <a:pt x="13" y="40"/>
                    </a:lnTo>
                    <a:lnTo>
                      <a:pt x="9" y="40"/>
                    </a:lnTo>
                    <a:lnTo>
                      <a:pt x="4" y="35"/>
                    </a:lnTo>
                    <a:lnTo>
                      <a:pt x="0" y="40"/>
                    </a:lnTo>
                    <a:lnTo>
                      <a:pt x="4" y="45"/>
                    </a:lnTo>
                    <a:lnTo>
                      <a:pt x="13" y="50"/>
                    </a:lnTo>
                    <a:lnTo>
                      <a:pt x="22" y="65"/>
                    </a:lnTo>
                    <a:lnTo>
                      <a:pt x="22" y="75"/>
                    </a:lnTo>
                    <a:lnTo>
                      <a:pt x="22" y="85"/>
                    </a:lnTo>
                    <a:lnTo>
                      <a:pt x="31" y="89"/>
                    </a:lnTo>
                    <a:lnTo>
                      <a:pt x="45" y="99"/>
                    </a:lnTo>
                    <a:lnTo>
                      <a:pt x="49" y="104"/>
                    </a:lnTo>
                    <a:lnTo>
                      <a:pt x="67" y="124"/>
                    </a:lnTo>
                    <a:lnTo>
                      <a:pt x="67" y="124"/>
                    </a:lnTo>
                    <a:lnTo>
                      <a:pt x="72" y="124"/>
                    </a:lnTo>
                    <a:lnTo>
                      <a:pt x="94" y="13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7" name="Freeform 154"/>
              <p:cNvSpPr>
                <a:spLocks/>
              </p:cNvSpPr>
              <p:nvPr/>
            </p:nvSpPr>
            <p:spPr bwMode="auto">
              <a:xfrm>
                <a:off x="6395" y="2660"/>
                <a:ext cx="327" cy="435"/>
              </a:xfrm>
              <a:custGeom>
                <a:avLst/>
                <a:gdLst>
                  <a:gd name="T0" fmla="*/ 45 w 327"/>
                  <a:gd name="T1" fmla="*/ 133 h 435"/>
                  <a:gd name="T2" fmla="*/ 32 w 327"/>
                  <a:gd name="T3" fmla="*/ 148 h 435"/>
                  <a:gd name="T4" fmla="*/ 41 w 327"/>
                  <a:gd name="T5" fmla="*/ 168 h 435"/>
                  <a:gd name="T6" fmla="*/ 23 w 327"/>
                  <a:gd name="T7" fmla="*/ 183 h 435"/>
                  <a:gd name="T8" fmla="*/ 5 w 327"/>
                  <a:gd name="T9" fmla="*/ 213 h 435"/>
                  <a:gd name="T10" fmla="*/ 0 w 327"/>
                  <a:gd name="T11" fmla="*/ 242 h 435"/>
                  <a:gd name="T12" fmla="*/ 5 w 327"/>
                  <a:gd name="T13" fmla="*/ 282 h 435"/>
                  <a:gd name="T14" fmla="*/ 23 w 327"/>
                  <a:gd name="T15" fmla="*/ 307 h 435"/>
                  <a:gd name="T16" fmla="*/ 27 w 327"/>
                  <a:gd name="T17" fmla="*/ 331 h 435"/>
                  <a:gd name="T18" fmla="*/ 54 w 327"/>
                  <a:gd name="T19" fmla="*/ 341 h 435"/>
                  <a:gd name="T20" fmla="*/ 85 w 327"/>
                  <a:gd name="T21" fmla="*/ 346 h 435"/>
                  <a:gd name="T22" fmla="*/ 67 w 327"/>
                  <a:gd name="T23" fmla="*/ 381 h 435"/>
                  <a:gd name="T24" fmla="*/ 76 w 327"/>
                  <a:gd name="T25" fmla="*/ 425 h 435"/>
                  <a:gd name="T26" fmla="*/ 99 w 327"/>
                  <a:gd name="T27" fmla="*/ 425 h 435"/>
                  <a:gd name="T28" fmla="*/ 112 w 327"/>
                  <a:gd name="T29" fmla="*/ 421 h 435"/>
                  <a:gd name="T30" fmla="*/ 135 w 327"/>
                  <a:gd name="T31" fmla="*/ 425 h 435"/>
                  <a:gd name="T32" fmla="*/ 153 w 327"/>
                  <a:gd name="T33" fmla="*/ 425 h 435"/>
                  <a:gd name="T34" fmla="*/ 171 w 327"/>
                  <a:gd name="T35" fmla="*/ 425 h 435"/>
                  <a:gd name="T36" fmla="*/ 202 w 327"/>
                  <a:gd name="T37" fmla="*/ 425 h 435"/>
                  <a:gd name="T38" fmla="*/ 238 w 327"/>
                  <a:gd name="T39" fmla="*/ 416 h 435"/>
                  <a:gd name="T40" fmla="*/ 265 w 327"/>
                  <a:gd name="T41" fmla="*/ 421 h 435"/>
                  <a:gd name="T42" fmla="*/ 265 w 327"/>
                  <a:gd name="T43" fmla="*/ 386 h 435"/>
                  <a:gd name="T44" fmla="*/ 287 w 327"/>
                  <a:gd name="T45" fmla="*/ 361 h 435"/>
                  <a:gd name="T46" fmla="*/ 265 w 327"/>
                  <a:gd name="T47" fmla="*/ 331 h 435"/>
                  <a:gd name="T48" fmla="*/ 242 w 327"/>
                  <a:gd name="T49" fmla="*/ 297 h 435"/>
                  <a:gd name="T50" fmla="*/ 224 w 327"/>
                  <a:gd name="T51" fmla="*/ 267 h 435"/>
                  <a:gd name="T52" fmla="*/ 256 w 327"/>
                  <a:gd name="T53" fmla="*/ 257 h 435"/>
                  <a:gd name="T54" fmla="*/ 292 w 327"/>
                  <a:gd name="T55" fmla="*/ 242 h 435"/>
                  <a:gd name="T56" fmla="*/ 314 w 327"/>
                  <a:gd name="T57" fmla="*/ 232 h 435"/>
                  <a:gd name="T58" fmla="*/ 327 w 327"/>
                  <a:gd name="T59" fmla="*/ 227 h 435"/>
                  <a:gd name="T60" fmla="*/ 310 w 327"/>
                  <a:gd name="T61" fmla="*/ 178 h 435"/>
                  <a:gd name="T62" fmla="*/ 305 w 327"/>
                  <a:gd name="T63" fmla="*/ 143 h 435"/>
                  <a:gd name="T64" fmla="*/ 305 w 327"/>
                  <a:gd name="T65" fmla="*/ 109 h 435"/>
                  <a:gd name="T66" fmla="*/ 292 w 327"/>
                  <a:gd name="T67" fmla="*/ 69 h 435"/>
                  <a:gd name="T68" fmla="*/ 274 w 327"/>
                  <a:gd name="T69" fmla="*/ 49 h 435"/>
                  <a:gd name="T70" fmla="*/ 247 w 327"/>
                  <a:gd name="T71" fmla="*/ 34 h 435"/>
                  <a:gd name="T72" fmla="*/ 224 w 327"/>
                  <a:gd name="T73" fmla="*/ 39 h 435"/>
                  <a:gd name="T74" fmla="*/ 238 w 327"/>
                  <a:gd name="T75" fmla="*/ 29 h 435"/>
                  <a:gd name="T76" fmla="*/ 215 w 327"/>
                  <a:gd name="T77" fmla="*/ 39 h 435"/>
                  <a:gd name="T78" fmla="*/ 197 w 327"/>
                  <a:gd name="T79" fmla="*/ 59 h 435"/>
                  <a:gd name="T80" fmla="*/ 175 w 327"/>
                  <a:gd name="T81" fmla="*/ 59 h 435"/>
                  <a:gd name="T82" fmla="*/ 180 w 327"/>
                  <a:gd name="T83" fmla="*/ 44 h 435"/>
                  <a:gd name="T84" fmla="*/ 171 w 327"/>
                  <a:gd name="T85" fmla="*/ 44 h 435"/>
                  <a:gd name="T86" fmla="*/ 153 w 327"/>
                  <a:gd name="T87" fmla="*/ 34 h 435"/>
                  <a:gd name="T88" fmla="*/ 135 w 327"/>
                  <a:gd name="T89" fmla="*/ 29 h 435"/>
                  <a:gd name="T90" fmla="*/ 126 w 327"/>
                  <a:gd name="T91" fmla="*/ 5 h 435"/>
                  <a:gd name="T92" fmla="*/ 90 w 327"/>
                  <a:gd name="T93" fmla="*/ 0 h 435"/>
                  <a:gd name="T94" fmla="*/ 99 w 327"/>
                  <a:gd name="T95" fmla="*/ 10 h 435"/>
                  <a:gd name="T96" fmla="*/ 94 w 327"/>
                  <a:gd name="T97" fmla="*/ 29 h 435"/>
                  <a:gd name="T98" fmla="*/ 108 w 327"/>
                  <a:gd name="T99" fmla="*/ 49 h 435"/>
                  <a:gd name="T100" fmla="*/ 117 w 327"/>
                  <a:gd name="T101" fmla="*/ 64 h 435"/>
                  <a:gd name="T102" fmla="*/ 117 w 327"/>
                  <a:gd name="T103" fmla="*/ 69 h 435"/>
                  <a:gd name="T104" fmla="*/ 90 w 327"/>
                  <a:gd name="T105" fmla="*/ 79 h 435"/>
                  <a:gd name="T106" fmla="*/ 85 w 327"/>
                  <a:gd name="T107" fmla="*/ 94 h 435"/>
                  <a:gd name="T108" fmla="*/ 76 w 327"/>
                  <a:gd name="T109" fmla="*/ 89 h 435"/>
                  <a:gd name="T110" fmla="*/ 72 w 327"/>
                  <a:gd name="T111" fmla="*/ 79 h 435"/>
                  <a:gd name="T112" fmla="*/ 41 w 327"/>
                  <a:gd name="T113" fmla="*/ 89 h 435"/>
                  <a:gd name="T114" fmla="*/ 54 w 327"/>
                  <a:gd name="T115" fmla="*/ 109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27" h="435">
                    <a:moveTo>
                      <a:pt x="49" y="114"/>
                    </a:moveTo>
                    <a:lnTo>
                      <a:pt x="49" y="119"/>
                    </a:lnTo>
                    <a:lnTo>
                      <a:pt x="45" y="123"/>
                    </a:lnTo>
                    <a:lnTo>
                      <a:pt x="45" y="133"/>
                    </a:lnTo>
                    <a:lnTo>
                      <a:pt x="41" y="138"/>
                    </a:lnTo>
                    <a:lnTo>
                      <a:pt x="32" y="133"/>
                    </a:lnTo>
                    <a:lnTo>
                      <a:pt x="27" y="143"/>
                    </a:lnTo>
                    <a:lnTo>
                      <a:pt x="32" y="148"/>
                    </a:lnTo>
                    <a:lnTo>
                      <a:pt x="41" y="148"/>
                    </a:lnTo>
                    <a:lnTo>
                      <a:pt x="45" y="153"/>
                    </a:lnTo>
                    <a:lnTo>
                      <a:pt x="41" y="158"/>
                    </a:lnTo>
                    <a:lnTo>
                      <a:pt x="41" y="168"/>
                    </a:lnTo>
                    <a:lnTo>
                      <a:pt x="36" y="173"/>
                    </a:lnTo>
                    <a:lnTo>
                      <a:pt x="41" y="178"/>
                    </a:lnTo>
                    <a:lnTo>
                      <a:pt x="32" y="183"/>
                    </a:lnTo>
                    <a:lnTo>
                      <a:pt x="23" y="183"/>
                    </a:lnTo>
                    <a:lnTo>
                      <a:pt x="14" y="183"/>
                    </a:lnTo>
                    <a:lnTo>
                      <a:pt x="9" y="193"/>
                    </a:lnTo>
                    <a:lnTo>
                      <a:pt x="5" y="198"/>
                    </a:lnTo>
                    <a:lnTo>
                      <a:pt x="5" y="213"/>
                    </a:lnTo>
                    <a:lnTo>
                      <a:pt x="5" y="227"/>
                    </a:lnTo>
                    <a:lnTo>
                      <a:pt x="0" y="237"/>
                    </a:lnTo>
                    <a:lnTo>
                      <a:pt x="0" y="237"/>
                    </a:lnTo>
                    <a:lnTo>
                      <a:pt x="0" y="242"/>
                    </a:lnTo>
                    <a:lnTo>
                      <a:pt x="5" y="257"/>
                    </a:lnTo>
                    <a:lnTo>
                      <a:pt x="5" y="262"/>
                    </a:lnTo>
                    <a:lnTo>
                      <a:pt x="9" y="272"/>
                    </a:lnTo>
                    <a:lnTo>
                      <a:pt x="5" y="282"/>
                    </a:lnTo>
                    <a:lnTo>
                      <a:pt x="5" y="282"/>
                    </a:lnTo>
                    <a:lnTo>
                      <a:pt x="18" y="297"/>
                    </a:lnTo>
                    <a:lnTo>
                      <a:pt x="18" y="302"/>
                    </a:lnTo>
                    <a:lnTo>
                      <a:pt x="23" y="307"/>
                    </a:lnTo>
                    <a:lnTo>
                      <a:pt x="23" y="321"/>
                    </a:lnTo>
                    <a:lnTo>
                      <a:pt x="23" y="321"/>
                    </a:lnTo>
                    <a:lnTo>
                      <a:pt x="27" y="326"/>
                    </a:lnTo>
                    <a:lnTo>
                      <a:pt x="27" y="331"/>
                    </a:lnTo>
                    <a:lnTo>
                      <a:pt x="36" y="341"/>
                    </a:lnTo>
                    <a:lnTo>
                      <a:pt x="41" y="336"/>
                    </a:lnTo>
                    <a:lnTo>
                      <a:pt x="49" y="336"/>
                    </a:lnTo>
                    <a:lnTo>
                      <a:pt x="54" y="341"/>
                    </a:lnTo>
                    <a:lnTo>
                      <a:pt x="63" y="336"/>
                    </a:lnTo>
                    <a:lnTo>
                      <a:pt x="72" y="341"/>
                    </a:lnTo>
                    <a:lnTo>
                      <a:pt x="76" y="341"/>
                    </a:lnTo>
                    <a:lnTo>
                      <a:pt x="85" y="346"/>
                    </a:lnTo>
                    <a:lnTo>
                      <a:pt x="76" y="356"/>
                    </a:lnTo>
                    <a:lnTo>
                      <a:pt x="72" y="371"/>
                    </a:lnTo>
                    <a:lnTo>
                      <a:pt x="72" y="376"/>
                    </a:lnTo>
                    <a:lnTo>
                      <a:pt x="67" y="381"/>
                    </a:lnTo>
                    <a:lnTo>
                      <a:pt x="63" y="396"/>
                    </a:lnTo>
                    <a:lnTo>
                      <a:pt x="63" y="411"/>
                    </a:lnTo>
                    <a:lnTo>
                      <a:pt x="72" y="416"/>
                    </a:lnTo>
                    <a:lnTo>
                      <a:pt x="76" y="425"/>
                    </a:lnTo>
                    <a:lnTo>
                      <a:pt x="72" y="425"/>
                    </a:lnTo>
                    <a:lnTo>
                      <a:pt x="81" y="425"/>
                    </a:lnTo>
                    <a:lnTo>
                      <a:pt x="90" y="421"/>
                    </a:lnTo>
                    <a:lnTo>
                      <a:pt x="99" y="425"/>
                    </a:lnTo>
                    <a:lnTo>
                      <a:pt x="99" y="421"/>
                    </a:lnTo>
                    <a:lnTo>
                      <a:pt x="99" y="416"/>
                    </a:lnTo>
                    <a:lnTo>
                      <a:pt x="108" y="411"/>
                    </a:lnTo>
                    <a:lnTo>
                      <a:pt x="112" y="421"/>
                    </a:lnTo>
                    <a:lnTo>
                      <a:pt x="117" y="421"/>
                    </a:lnTo>
                    <a:lnTo>
                      <a:pt x="121" y="416"/>
                    </a:lnTo>
                    <a:lnTo>
                      <a:pt x="126" y="416"/>
                    </a:lnTo>
                    <a:lnTo>
                      <a:pt x="135" y="425"/>
                    </a:lnTo>
                    <a:lnTo>
                      <a:pt x="139" y="430"/>
                    </a:lnTo>
                    <a:lnTo>
                      <a:pt x="139" y="430"/>
                    </a:lnTo>
                    <a:lnTo>
                      <a:pt x="144" y="425"/>
                    </a:lnTo>
                    <a:lnTo>
                      <a:pt x="153" y="425"/>
                    </a:lnTo>
                    <a:lnTo>
                      <a:pt x="157" y="430"/>
                    </a:lnTo>
                    <a:lnTo>
                      <a:pt x="166" y="435"/>
                    </a:lnTo>
                    <a:lnTo>
                      <a:pt x="171" y="430"/>
                    </a:lnTo>
                    <a:lnTo>
                      <a:pt x="171" y="425"/>
                    </a:lnTo>
                    <a:lnTo>
                      <a:pt x="180" y="421"/>
                    </a:lnTo>
                    <a:lnTo>
                      <a:pt x="193" y="425"/>
                    </a:lnTo>
                    <a:lnTo>
                      <a:pt x="197" y="430"/>
                    </a:lnTo>
                    <a:lnTo>
                      <a:pt x="202" y="425"/>
                    </a:lnTo>
                    <a:lnTo>
                      <a:pt x="211" y="430"/>
                    </a:lnTo>
                    <a:lnTo>
                      <a:pt x="215" y="425"/>
                    </a:lnTo>
                    <a:lnTo>
                      <a:pt x="229" y="421"/>
                    </a:lnTo>
                    <a:lnTo>
                      <a:pt x="238" y="416"/>
                    </a:lnTo>
                    <a:lnTo>
                      <a:pt x="247" y="421"/>
                    </a:lnTo>
                    <a:lnTo>
                      <a:pt x="256" y="416"/>
                    </a:lnTo>
                    <a:lnTo>
                      <a:pt x="265" y="421"/>
                    </a:lnTo>
                    <a:lnTo>
                      <a:pt x="265" y="421"/>
                    </a:lnTo>
                    <a:lnTo>
                      <a:pt x="265" y="411"/>
                    </a:lnTo>
                    <a:lnTo>
                      <a:pt x="256" y="406"/>
                    </a:lnTo>
                    <a:lnTo>
                      <a:pt x="256" y="401"/>
                    </a:lnTo>
                    <a:lnTo>
                      <a:pt x="265" y="386"/>
                    </a:lnTo>
                    <a:lnTo>
                      <a:pt x="274" y="381"/>
                    </a:lnTo>
                    <a:lnTo>
                      <a:pt x="278" y="371"/>
                    </a:lnTo>
                    <a:lnTo>
                      <a:pt x="287" y="371"/>
                    </a:lnTo>
                    <a:lnTo>
                      <a:pt x="287" y="361"/>
                    </a:lnTo>
                    <a:lnTo>
                      <a:pt x="287" y="356"/>
                    </a:lnTo>
                    <a:lnTo>
                      <a:pt x="287" y="356"/>
                    </a:lnTo>
                    <a:lnTo>
                      <a:pt x="269" y="336"/>
                    </a:lnTo>
                    <a:lnTo>
                      <a:pt x="265" y="331"/>
                    </a:lnTo>
                    <a:lnTo>
                      <a:pt x="251" y="321"/>
                    </a:lnTo>
                    <a:lnTo>
                      <a:pt x="242" y="317"/>
                    </a:lnTo>
                    <a:lnTo>
                      <a:pt x="242" y="307"/>
                    </a:lnTo>
                    <a:lnTo>
                      <a:pt x="242" y="297"/>
                    </a:lnTo>
                    <a:lnTo>
                      <a:pt x="233" y="282"/>
                    </a:lnTo>
                    <a:lnTo>
                      <a:pt x="224" y="277"/>
                    </a:lnTo>
                    <a:lnTo>
                      <a:pt x="220" y="272"/>
                    </a:lnTo>
                    <a:lnTo>
                      <a:pt x="224" y="267"/>
                    </a:lnTo>
                    <a:lnTo>
                      <a:pt x="229" y="272"/>
                    </a:lnTo>
                    <a:lnTo>
                      <a:pt x="233" y="272"/>
                    </a:lnTo>
                    <a:lnTo>
                      <a:pt x="251" y="262"/>
                    </a:lnTo>
                    <a:lnTo>
                      <a:pt x="256" y="257"/>
                    </a:lnTo>
                    <a:lnTo>
                      <a:pt x="265" y="247"/>
                    </a:lnTo>
                    <a:lnTo>
                      <a:pt x="274" y="247"/>
                    </a:lnTo>
                    <a:lnTo>
                      <a:pt x="278" y="242"/>
                    </a:lnTo>
                    <a:lnTo>
                      <a:pt x="292" y="242"/>
                    </a:lnTo>
                    <a:lnTo>
                      <a:pt x="296" y="242"/>
                    </a:lnTo>
                    <a:lnTo>
                      <a:pt x="301" y="237"/>
                    </a:lnTo>
                    <a:lnTo>
                      <a:pt x="301" y="232"/>
                    </a:lnTo>
                    <a:lnTo>
                      <a:pt x="314" y="232"/>
                    </a:lnTo>
                    <a:lnTo>
                      <a:pt x="319" y="232"/>
                    </a:lnTo>
                    <a:lnTo>
                      <a:pt x="323" y="232"/>
                    </a:lnTo>
                    <a:lnTo>
                      <a:pt x="327" y="232"/>
                    </a:lnTo>
                    <a:lnTo>
                      <a:pt x="327" y="227"/>
                    </a:lnTo>
                    <a:lnTo>
                      <a:pt x="327" y="203"/>
                    </a:lnTo>
                    <a:lnTo>
                      <a:pt x="323" y="198"/>
                    </a:lnTo>
                    <a:lnTo>
                      <a:pt x="319" y="193"/>
                    </a:lnTo>
                    <a:lnTo>
                      <a:pt x="310" y="178"/>
                    </a:lnTo>
                    <a:lnTo>
                      <a:pt x="314" y="168"/>
                    </a:lnTo>
                    <a:lnTo>
                      <a:pt x="310" y="158"/>
                    </a:lnTo>
                    <a:lnTo>
                      <a:pt x="310" y="153"/>
                    </a:lnTo>
                    <a:lnTo>
                      <a:pt x="305" y="143"/>
                    </a:lnTo>
                    <a:lnTo>
                      <a:pt x="305" y="133"/>
                    </a:lnTo>
                    <a:lnTo>
                      <a:pt x="296" y="119"/>
                    </a:lnTo>
                    <a:lnTo>
                      <a:pt x="296" y="114"/>
                    </a:lnTo>
                    <a:lnTo>
                      <a:pt x="305" y="109"/>
                    </a:lnTo>
                    <a:lnTo>
                      <a:pt x="305" y="94"/>
                    </a:lnTo>
                    <a:lnTo>
                      <a:pt x="301" y="74"/>
                    </a:lnTo>
                    <a:lnTo>
                      <a:pt x="296" y="74"/>
                    </a:lnTo>
                    <a:lnTo>
                      <a:pt x="292" y="69"/>
                    </a:lnTo>
                    <a:lnTo>
                      <a:pt x="283" y="69"/>
                    </a:lnTo>
                    <a:lnTo>
                      <a:pt x="278" y="64"/>
                    </a:lnTo>
                    <a:lnTo>
                      <a:pt x="278" y="59"/>
                    </a:lnTo>
                    <a:lnTo>
                      <a:pt x="274" y="49"/>
                    </a:lnTo>
                    <a:lnTo>
                      <a:pt x="265" y="49"/>
                    </a:lnTo>
                    <a:lnTo>
                      <a:pt x="256" y="39"/>
                    </a:lnTo>
                    <a:lnTo>
                      <a:pt x="247" y="39"/>
                    </a:lnTo>
                    <a:lnTo>
                      <a:pt x="247" y="34"/>
                    </a:lnTo>
                    <a:lnTo>
                      <a:pt x="242" y="34"/>
                    </a:lnTo>
                    <a:lnTo>
                      <a:pt x="233" y="39"/>
                    </a:lnTo>
                    <a:lnTo>
                      <a:pt x="224" y="44"/>
                    </a:lnTo>
                    <a:lnTo>
                      <a:pt x="224" y="39"/>
                    </a:lnTo>
                    <a:lnTo>
                      <a:pt x="229" y="34"/>
                    </a:lnTo>
                    <a:lnTo>
                      <a:pt x="229" y="34"/>
                    </a:lnTo>
                    <a:lnTo>
                      <a:pt x="233" y="34"/>
                    </a:lnTo>
                    <a:lnTo>
                      <a:pt x="238" y="29"/>
                    </a:lnTo>
                    <a:lnTo>
                      <a:pt x="229" y="29"/>
                    </a:lnTo>
                    <a:lnTo>
                      <a:pt x="224" y="29"/>
                    </a:lnTo>
                    <a:lnTo>
                      <a:pt x="224" y="34"/>
                    </a:lnTo>
                    <a:lnTo>
                      <a:pt x="215" y="39"/>
                    </a:lnTo>
                    <a:lnTo>
                      <a:pt x="215" y="44"/>
                    </a:lnTo>
                    <a:lnTo>
                      <a:pt x="202" y="44"/>
                    </a:lnTo>
                    <a:lnTo>
                      <a:pt x="197" y="54"/>
                    </a:lnTo>
                    <a:lnTo>
                      <a:pt x="197" y="59"/>
                    </a:lnTo>
                    <a:lnTo>
                      <a:pt x="188" y="59"/>
                    </a:lnTo>
                    <a:lnTo>
                      <a:pt x="184" y="54"/>
                    </a:lnTo>
                    <a:lnTo>
                      <a:pt x="180" y="54"/>
                    </a:lnTo>
                    <a:lnTo>
                      <a:pt x="175" y="59"/>
                    </a:lnTo>
                    <a:lnTo>
                      <a:pt x="166" y="54"/>
                    </a:lnTo>
                    <a:lnTo>
                      <a:pt x="171" y="49"/>
                    </a:lnTo>
                    <a:lnTo>
                      <a:pt x="175" y="49"/>
                    </a:lnTo>
                    <a:lnTo>
                      <a:pt x="180" y="44"/>
                    </a:lnTo>
                    <a:lnTo>
                      <a:pt x="180" y="34"/>
                    </a:lnTo>
                    <a:lnTo>
                      <a:pt x="180" y="34"/>
                    </a:lnTo>
                    <a:lnTo>
                      <a:pt x="171" y="39"/>
                    </a:lnTo>
                    <a:lnTo>
                      <a:pt x="171" y="44"/>
                    </a:lnTo>
                    <a:lnTo>
                      <a:pt x="157" y="34"/>
                    </a:lnTo>
                    <a:lnTo>
                      <a:pt x="157" y="29"/>
                    </a:lnTo>
                    <a:lnTo>
                      <a:pt x="153" y="34"/>
                    </a:lnTo>
                    <a:lnTo>
                      <a:pt x="153" y="34"/>
                    </a:lnTo>
                    <a:lnTo>
                      <a:pt x="144" y="39"/>
                    </a:lnTo>
                    <a:lnTo>
                      <a:pt x="144" y="34"/>
                    </a:lnTo>
                    <a:lnTo>
                      <a:pt x="135" y="34"/>
                    </a:lnTo>
                    <a:lnTo>
                      <a:pt x="135" y="29"/>
                    </a:lnTo>
                    <a:lnTo>
                      <a:pt x="139" y="24"/>
                    </a:lnTo>
                    <a:lnTo>
                      <a:pt x="144" y="15"/>
                    </a:lnTo>
                    <a:lnTo>
                      <a:pt x="135" y="10"/>
                    </a:lnTo>
                    <a:lnTo>
                      <a:pt x="126" y="5"/>
                    </a:lnTo>
                    <a:lnTo>
                      <a:pt x="121" y="5"/>
                    </a:lnTo>
                    <a:lnTo>
                      <a:pt x="117" y="0"/>
                    </a:lnTo>
                    <a:lnTo>
                      <a:pt x="99" y="0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90" y="10"/>
                    </a:lnTo>
                    <a:lnTo>
                      <a:pt x="94" y="10"/>
                    </a:lnTo>
                    <a:lnTo>
                      <a:pt x="99" y="10"/>
                    </a:lnTo>
                    <a:lnTo>
                      <a:pt x="99" y="19"/>
                    </a:lnTo>
                    <a:lnTo>
                      <a:pt x="108" y="24"/>
                    </a:lnTo>
                    <a:lnTo>
                      <a:pt x="99" y="29"/>
                    </a:lnTo>
                    <a:lnTo>
                      <a:pt x="94" y="29"/>
                    </a:lnTo>
                    <a:lnTo>
                      <a:pt x="94" y="39"/>
                    </a:lnTo>
                    <a:lnTo>
                      <a:pt x="99" y="34"/>
                    </a:lnTo>
                    <a:lnTo>
                      <a:pt x="99" y="44"/>
                    </a:lnTo>
                    <a:lnTo>
                      <a:pt x="108" y="49"/>
                    </a:lnTo>
                    <a:lnTo>
                      <a:pt x="103" y="54"/>
                    </a:lnTo>
                    <a:lnTo>
                      <a:pt x="103" y="59"/>
                    </a:lnTo>
                    <a:lnTo>
                      <a:pt x="108" y="64"/>
                    </a:lnTo>
                    <a:lnTo>
                      <a:pt x="117" y="64"/>
                    </a:lnTo>
                    <a:lnTo>
                      <a:pt x="130" y="79"/>
                    </a:lnTo>
                    <a:lnTo>
                      <a:pt x="144" y="89"/>
                    </a:lnTo>
                    <a:lnTo>
                      <a:pt x="130" y="84"/>
                    </a:lnTo>
                    <a:lnTo>
                      <a:pt x="117" y="69"/>
                    </a:lnTo>
                    <a:lnTo>
                      <a:pt x="108" y="74"/>
                    </a:lnTo>
                    <a:lnTo>
                      <a:pt x="103" y="69"/>
                    </a:lnTo>
                    <a:lnTo>
                      <a:pt x="94" y="69"/>
                    </a:lnTo>
                    <a:lnTo>
                      <a:pt x="90" y="79"/>
                    </a:lnTo>
                    <a:lnTo>
                      <a:pt x="90" y="84"/>
                    </a:lnTo>
                    <a:lnTo>
                      <a:pt x="90" y="99"/>
                    </a:lnTo>
                    <a:lnTo>
                      <a:pt x="94" y="104"/>
                    </a:lnTo>
                    <a:lnTo>
                      <a:pt x="85" y="94"/>
                    </a:lnTo>
                    <a:lnTo>
                      <a:pt x="85" y="84"/>
                    </a:lnTo>
                    <a:lnTo>
                      <a:pt x="81" y="79"/>
                    </a:lnTo>
                    <a:lnTo>
                      <a:pt x="76" y="79"/>
                    </a:lnTo>
                    <a:lnTo>
                      <a:pt x="76" y="89"/>
                    </a:lnTo>
                    <a:lnTo>
                      <a:pt x="81" y="94"/>
                    </a:lnTo>
                    <a:lnTo>
                      <a:pt x="76" y="99"/>
                    </a:lnTo>
                    <a:lnTo>
                      <a:pt x="72" y="89"/>
                    </a:lnTo>
                    <a:lnTo>
                      <a:pt x="72" y="79"/>
                    </a:lnTo>
                    <a:lnTo>
                      <a:pt x="63" y="74"/>
                    </a:lnTo>
                    <a:lnTo>
                      <a:pt x="58" y="79"/>
                    </a:lnTo>
                    <a:lnTo>
                      <a:pt x="41" y="84"/>
                    </a:lnTo>
                    <a:lnTo>
                      <a:pt x="41" y="89"/>
                    </a:lnTo>
                    <a:lnTo>
                      <a:pt x="41" y="99"/>
                    </a:lnTo>
                    <a:lnTo>
                      <a:pt x="49" y="99"/>
                    </a:lnTo>
                    <a:lnTo>
                      <a:pt x="54" y="109"/>
                    </a:lnTo>
                    <a:lnTo>
                      <a:pt x="54" y="109"/>
                    </a:lnTo>
                    <a:lnTo>
                      <a:pt x="49" y="109"/>
                    </a:lnTo>
                    <a:lnTo>
                      <a:pt x="49" y="11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8" name="Freeform 155"/>
              <p:cNvSpPr>
                <a:spLocks/>
              </p:cNvSpPr>
              <p:nvPr/>
            </p:nvSpPr>
            <p:spPr bwMode="auto">
              <a:xfrm>
                <a:off x="6534" y="3100"/>
                <a:ext cx="9" cy="10"/>
              </a:xfrm>
              <a:custGeom>
                <a:avLst/>
                <a:gdLst>
                  <a:gd name="T0" fmla="*/ 0 w 9"/>
                  <a:gd name="T1" fmla="*/ 5 h 10"/>
                  <a:gd name="T2" fmla="*/ 5 w 9"/>
                  <a:gd name="T3" fmla="*/ 10 h 10"/>
                  <a:gd name="T4" fmla="*/ 9 w 9"/>
                  <a:gd name="T5" fmla="*/ 10 h 10"/>
                  <a:gd name="T6" fmla="*/ 9 w 9"/>
                  <a:gd name="T7" fmla="*/ 5 h 10"/>
                  <a:gd name="T8" fmla="*/ 5 w 9"/>
                  <a:gd name="T9" fmla="*/ 0 h 10"/>
                  <a:gd name="T10" fmla="*/ 5 w 9"/>
                  <a:gd name="T11" fmla="*/ 0 h 10"/>
                  <a:gd name="T12" fmla="*/ 0 w 9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0" y="5"/>
                    </a:moveTo>
                    <a:lnTo>
                      <a:pt x="5" y="10"/>
                    </a:lnTo>
                    <a:lnTo>
                      <a:pt x="9" y="10"/>
                    </a:lnTo>
                    <a:lnTo>
                      <a:pt x="9" y="5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89" name="Freeform 156"/>
              <p:cNvSpPr>
                <a:spLocks/>
              </p:cNvSpPr>
              <p:nvPr/>
            </p:nvSpPr>
            <p:spPr bwMode="auto">
              <a:xfrm>
                <a:off x="6400" y="3071"/>
                <a:ext cx="179" cy="113"/>
              </a:xfrm>
              <a:custGeom>
                <a:avLst/>
                <a:gdLst>
                  <a:gd name="T0" fmla="*/ 170 w 179"/>
                  <a:gd name="T1" fmla="*/ 39 h 113"/>
                  <a:gd name="T2" fmla="*/ 152 w 179"/>
                  <a:gd name="T3" fmla="*/ 39 h 113"/>
                  <a:gd name="T4" fmla="*/ 143 w 179"/>
                  <a:gd name="T5" fmla="*/ 39 h 113"/>
                  <a:gd name="T6" fmla="*/ 134 w 179"/>
                  <a:gd name="T7" fmla="*/ 34 h 113"/>
                  <a:gd name="T8" fmla="*/ 139 w 179"/>
                  <a:gd name="T9" fmla="*/ 24 h 113"/>
                  <a:gd name="T10" fmla="*/ 121 w 179"/>
                  <a:gd name="T11" fmla="*/ 5 h 113"/>
                  <a:gd name="T12" fmla="*/ 112 w 179"/>
                  <a:gd name="T13" fmla="*/ 10 h 113"/>
                  <a:gd name="T14" fmla="*/ 103 w 179"/>
                  <a:gd name="T15" fmla="*/ 0 h 113"/>
                  <a:gd name="T16" fmla="*/ 94 w 179"/>
                  <a:gd name="T17" fmla="*/ 10 h 113"/>
                  <a:gd name="T18" fmla="*/ 85 w 179"/>
                  <a:gd name="T19" fmla="*/ 10 h 113"/>
                  <a:gd name="T20" fmla="*/ 67 w 179"/>
                  <a:gd name="T21" fmla="*/ 14 h 113"/>
                  <a:gd name="T22" fmla="*/ 49 w 179"/>
                  <a:gd name="T23" fmla="*/ 14 h 113"/>
                  <a:gd name="T24" fmla="*/ 40 w 179"/>
                  <a:gd name="T25" fmla="*/ 10 h 113"/>
                  <a:gd name="T26" fmla="*/ 40 w 179"/>
                  <a:gd name="T27" fmla="*/ 24 h 113"/>
                  <a:gd name="T28" fmla="*/ 36 w 179"/>
                  <a:gd name="T29" fmla="*/ 34 h 113"/>
                  <a:gd name="T30" fmla="*/ 22 w 179"/>
                  <a:gd name="T31" fmla="*/ 49 h 113"/>
                  <a:gd name="T32" fmla="*/ 9 w 179"/>
                  <a:gd name="T33" fmla="*/ 79 h 113"/>
                  <a:gd name="T34" fmla="*/ 4 w 179"/>
                  <a:gd name="T35" fmla="*/ 89 h 113"/>
                  <a:gd name="T36" fmla="*/ 0 w 179"/>
                  <a:gd name="T37" fmla="*/ 99 h 113"/>
                  <a:gd name="T38" fmla="*/ 18 w 179"/>
                  <a:gd name="T39" fmla="*/ 94 h 113"/>
                  <a:gd name="T40" fmla="*/ 22 w 179"/>
                  <a:gd name="T41" fmla="*/ 79 h 113"/>
                  <a:gd name="T42" fmla="*/ 36 w 179"/>
                  <a:gd name="T43" fmla="*/ 84 h 113"/>
                  <a:gd name="T44" fmla="*/ 44 w 179"/>
                  <a:gd name="T45" fmla="*/ 99 h 113"/>
                  <a:gd name="T46" fmla="*/ 53 w 179"/>
                  <a:gd name="T47" fmla="*/ 113 h 113"/>
                  <a:gd name="T48" fmla="*/ 80 w 179"/>
                  <a:gd name="T49" fmla="*/ 104 h 113"/>
                  <a:gd name="T50" fmla="*/ 103 w 179"/>
                  <a:gd name="T51" fmla="*/ 84 h 113"/>
                  <a:gd name="T52" fmla="*/ 116 w 179"/>
                  <a:gd name="T53" fmla="*/ 99 h 113"/>
                  <a:gd name="T54" fmla="*/ 125 w 179"/>
                  <a:gd name="T55" fmla="*/ 94 h 113"/>
                  <a:gd name="T56" fmla="*/ 143 w 179"/>
                  <a:gd name="T57" fmla="*/ 89 h 113"/>
                  <a:gd name="T58" fmla="*/ 157 w 179"/>
                  <a:gd name="T59" fmla="*/ 94 h 113"/>
                  <a:gd name="T60" fmla="*/ 175 w 179"/>
                  <a:gd name="T61" fmla="*/ 74 h 113"/>
                  <a:gd name="T62" fmla="*/ 179 w 179"/>
                  <a:gd name="T63" fmla="*/ 49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9" h="113">
                    <a:moveTo>
                      <a:pt x="175" y="39"/>
                    </a:moveTo>
                    <a:lnTo>
                      <a:pt x="170" y="39"/>
                    </a:lnTo>
                    <a:lnTo>
                      <a:pt x="161" y="49"/>
                    </a:lnTo>
                    <a:lnTo>
                      <a:pt x="152" y="39"/>
                    </a:lnTo>
                    <a:lnTo>
                      <a:pt x="148" y="39"/>
                    </a:lnTo>
                    <a:lnTo>
                      <a:pt x="143" y="39"/>
                    </a:lnTo>
                    <a:lnTo>
                      <a:pt x="139" y="39"/>
                    </a:lnTo>
                    <a:lnTo>
                      <a:pt x="134" y="34"/>
                    </a:lnTo>
                    <a:lnTo>
                      <a:pt x="139" y="29"/>
                    </a:lnTo>
                    <a:lnTo>
                      <a:pt x="139" y="24"/>
                    </a:lnTo>
                    <a:lnTo>
                      <a:pt x="130" y="14"/>
                    </a:lnTo>
                    <a:lnTo>
                      <a:pt x="121" y="5"/>
                    </a:lnTo>
                    <a:lnTo>
                      <a:pt x="116" y="5"/>
                    </a:lnTo>
                    <a:lnTo>
                      <a:pt x="112" y="10"/>
                    </a:lnTo>
                    <a:lnTo>
                      <a:pt x="107" y="10"/>
                    </a:lnTo>
                    <a:lnTo>
                      <a:pt x="103" y="0"/>
                    </a:lnTo>
                    <a:lnTo>
                      <a:pt x="94" y="5"/>
                    </a:lnTo>
                    <a:lnTo>
                      <a:pt x="94" y="10"/>
                    </a:lnTo>
                    <a:lnTo>
                      <a:pt x="94" y="14"/>
                    </a:lnTo>
                    <a:lnTo>
                      <a:pt x="85" y="10"/>
                    </a:lnTo>
                    <a:lnTo>
                      <a:pt x="76" y="14"/>
                    </a:lnTo>
                    <a:lnTo>
                      <a:pt x="67" y="14"/>
                    </a:lnTo>
                    <a:lnTo>
                      <a:pt x="58" y="19"/>
                    </a:lnTo>
                    <a:lnTo>
                      <a:pt x="49" y="14"/>
                    </a:lnTo>
                    <a:lnTo>
                      <a:pt x="49" y="10"/>
                    </a:lnTo>
                    <a:lnTo>
                      <a:pt x="40" y="10"/>
                    </a:lnTo>
                    <a:lnTo>
                      <a:pt x="31" y="19"/>
                    </a:lnTo>
                    <a:lnTo>
                      <a:pt x="40" y="24"/>
                    </a:lnTo>
                    <a:lnTo>
                      <a:pt x="44" y="29"/>
                    </a:lnTo>
                    <a:lnTo>
                      <a:pt x="36" y="34"/>
                    </a:lnTo>
                    <a:lnTo>
                      <a:pt x="27" y="44"/>
                    </a:lnTo>
                    <a:lnTo>
                      <a:pt x="22" y="49"/>
                    </a:lnTo>
                    <a:lnTo>
                      <a:pt x="13" y="64"/>
                    </a:lnTo>
                    <a:lnTo>
                      <a:pt x="9" y="79"/>
                    </a:lnTo>
                    <a:lnTo>
                      <a:pt x="9" y="89"/>
                    </a:lnTo>
                    <a:lnTo>
                      <a:pt x="4" y="89"/>
                    </a:lnTo>
                    <a:lnTo>
                      <a:pt x="0" y="89"/>
                    </a:lnTo>
                    <a:lnTo>
                      <a:pt x="0" y="99"/>
                    </a:lnTo>
                    <a:lnTo>
                      <a:pt x="9" y="99"/>
                    </a:lnTo>
                    <a:lnTo>
                      <a:pt x="18" y="94"/>
                    </a:lnTo>
                    <a:lnTo>
                      <a:pt x="18" y="84"/>
                    </a:lnTo>
                    <a:lnTo>
                      <a:pt x="22" y="79"/>
                    </a:lnTo>
                    <a:lnTo>
                      <a:pt x="31" y="79"/>
                    </a:lnTo>
                    <a:lnTo>
                      <a:pt x="36" y="84"/>
                    </a:lnTo>
                    <a:lnTo>
                      <a:pt x="40" y="99"/>
                    </a:lnTo>
                    <a:lnTo>
                      <a:pt x="44" y="99"/>
                    </a:lnTo>
                    <a:lnTo>
                      <a:pt x="44" y="109"/>
                    </a:lnTo>
                    <a:lnTo>
                      <a:pt x="53" y="113"/>
                    </a:lnTo>
                    <a:lnTo>
                      <a:pt x="71" y="99"/>
                    </a:lnTo>
                    <a:lnTo>
                      <a:pt x="80" y="104"/>
                    </a:lnTo>
                    <a:lnTo>
                      <a:pt x="94" y="79"/>
                    </a:lnTo>
                    <a:lnTo>
                      <a:pt x="103" y="84"/>
                    </a:lnTo>
                    <a:lnTo>
                      <a:pt x="103" y="94"/>
                    </a:lnTo>
                    <a:lnTo>
                      <a:pt x="116" y="99"/>
                    </a:lnTo>
                    <a:lnTo>
                      <a:pt x="121" y="109"/>
                    </a:lnTo>
                    <a:lnTo>
                      <a:pt x="125" y="94"/>
                    </a:lnTo>
                    <a:lnTo>
                      <a:pt x="125" y="84"/>
                    </a:lnTo>
                    <a:lnTo>
                      <a:pt x="143" y="89"/>
                    </a:lnTo>
                    <a:lnTo>
                      <a:pt x="152" y="84"/>
                    </a:lnTo>
                    <a:lnTo>
                      <a:pt x="157" y="94"/>
                    </a:lnTo>
                    <a:lnTo>
                      <a:pt x="161" y="74"/>
                    </a:lnTo>
                    <a:lnTo>
                      <a:pt x="175" y="74"/>
                    </a:lnTo>
                    <a:lnTo>
                      <a:pt x="170" y="59"/>
                    </a:lnTo>
                    <a:lnTo>
                      <a:pt x="179" y="49"/>
                    </a:lnTo>
                    <a:lnTo>
                      <a:pt x="175" y="3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0" name="Freeform 157"/>
              <p:cNvSpPr>
                <a:spLocks/>
              </p:cNvSpPr>
              <p:nvPr/>
            </p:nvSpPr>
            <p:spPr bwMode="auto">
              <a:xfrm>
                <a:off x="6319" y="2853"/>
                <a:ext cx="9" cy="10"/>
              </a:xfrm>
              <a:custGeom>
                <a:avLst/>
                <a:gdLst>
                  <a:gd name="T0" fmla="*/ 4 w 9"/>
                  <a:gd name="T1" fmla="*/ 10 h 10"/>
                  <a:gd name="T2" fmla="*/ 9 w 9"/>
                  <a:gd name="T3" fmla="*/ 5 h 10"/>
                  <a:gd name="T4" fmla="*/ 9 w 9"/>
                  <a:gd name="T5" fmla="*/ 0 h 10"/>
                  <a:gd name="T6" fmla="*/ 0 w 9"/>
                  <a:gd name="T7" fmla="*/ 5 h 10"/>
                  <a:gd name="T8" fmla="*/ 4 w 9"/>
                  <a:gd name="T9" fmla="*/ 5 h 10"/>
                  <a:gd name="T10" fmla="*/ 4 w 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0">
                    <a:moveTo>
                      <a:pt x="4" y="10"/>
                    </a:moveTo>
                    <a:lnTo>
                      <a:pt x="9" y="5"/>
                    </a:lnTo>
                    <a:lnTo>
                      <a:pt x="9" y="0"/>
                    </a:lnTo>
                    <a:lnTo>
                      <a:pt x="0" y="5"/>
                    </a:lnTo>
                    <a:lnTo>
                      <a:pt x="4" y="5"/>
                    </a:lnTo>
                    <a:lnTo>
                      <a:pt x="4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1" name="Freeform 158"/>
              <p:cNvSpPr>
                <a:spLocks/>
              </p:cNvSpPr>
              <p:nvPr/>
            </p:nvSpPr>
            <p:spPr bwMode="auto">
              <a:xfrm>
                <a:off x="6323" y="2848"/>
                <a:ext cx="14" cy="5"/>
              </a:xfrm>
              <a:custGeom>
                <a:avLst/>
                <a:gdLst>
                  <a:gd name="T0" fmla="*/ 5 w 14"/>
                  <a:gd name="T1" fmla="*/ 5 h 5"/>
                  <a:gd name="T2" fmla="*/ 5 w 14"/>
                  <a:gd name="T3" fmla="*/ 5 h 5"/>
                  <a:gd name="T4" fmla="*/ 9 w 14"/>
                  <a:gd name="T5" fmla="*/ 5 h 5"/>
                  <a:gd name="T6" fmla="*/ 14 w 14"/>
                  <a:gd name="T7" fmla="*/ 5 h 5"/>
                  <a:gd name="T8" fmla="*/ 5 w 14"/>
                  <a:gd name="T9" fmla="*/ 0 h 5"/>
                  <a:gd name="T10" fmla="*/ 0 w 14"/>
                  <a:gd name="T11" fmla="*/ 0 h 5"/>
                  <a:gd name="T12" fmla="*/ 0 w 14"/>
                  <a:gd name="T13" fmla="*/ 5 h 5"/>
                  <a:gd name="T14" fmla="*/ 5 w 14"/>
                  <a:gd name="T1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5">
                    <a:moveTo>
                      <a:pt x="5" y="5"/>
                    </a:moveTo>
                    <a:lnTo>
                      <a:pt x="5" y="5"/>
                    </a:lnTo>
                    <a:lnTo>
                      <a:pt x="9" y="5"/>
                    </a:lnTo>
                    <a:lnTo>
                      <a:pt x="14" y="5"/>
                    </a:lnTo>
                    <a:lnTo>
                      <a:pt x="5" y="0"/>
                    </a:lnTo>
                    <a:lnTo>
                      <a:pt x="0" y="0"/>
                    </a:lnTo>
                    <a:lnTo>
                      <a:pt x="0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2" name="Freeform 159"/>
              <p:cNvSpPr>
                <a:spLocks/>
              </p:cNvSpPr>
              <p:nvPr/>
            </p:nvSpPr>
            <p:spPr bwMode="auto">
              <a:xfrm>
                <a:off x="6305" y="2754"/>
                <a:ext cx="144" cy="143"/>
              </a:xfrm>
              <a:custGeom>
                <a:avLst/>
                <a:gdLst>
                  <a:gd name="T0" fmla="*/ 14 w 144"/>
                  <a:gd name="T1" fmla="*/ 128 h 143"/>
                  <a:gd name="T2" fmla="*/ 23 w 144"/>
                  <a:gd name="T3" fmla="*/ 128 h 143"/>
                  <a:gd name="T4" fmla="*/ 32 w 144"/>
                  <a:gd name="T5" fmla="*/ 124 h 143"/>
                  <a:gd name="T6" fmla="*/ 41 w 144"/>
                  <a:gd name="T7" fmla="*/ 119 h 143"/>
                  <a:gd name="T8" fmla="*/ 59 w 144"/>
                  <a:gd name="T9" fmla="*/ 124 h 143"/>
                  <a:gd name="T10" fmla="*/ 68 w 144"/>
                  <a:gd name="T11" fmla="*/ 128 h 143"/>
                  <a:gd name="T12" fmla="*/ 81 w 144"/>
                  <a:gd name="T13" fmla="*/ 133 h 143"/>
                  <a:gd name="T14" fmla="*/ 90 w 144"/>
                  <a:gd name="T15" fmla="*/ 143 h 143"/>
                  <a:gd name="T16" fmla="*/ 95 w 144"/>
                  <a:gd name="T17" fmla="*/ 119 h 143"/>
                  <a:gd name="T18" fmla="*/ 99 w 144"/>
                  <a:gd name="T19" fmla="*/ 99 h 143"/>
                  <a:gd name="T20" fmla="*/ 113 w 144"/>
                  <a:gd name="T21" fmla="*/ 89 h 143"/>
                  <a:gd name="T22" fmla="*/ 131 w 144"/>
                  <a:gd name="T23" fmla="*/ 84 h 143"/>
                  <a:gd name="T24" fmla="*/ 131 w 144"/>
                  <a:gd name="T25" fmla="*/ 74 h 143"/>
                  <a:gd name="T26" fmla="*/ 135 w 144"/>
                  <a:gd name="T27" fmla="*/ 59 h 143"/>
                  <a:gd name="T28" fmla="*/ 122 w 144"/>
                  <a:gd name="T29" fmla="*/ 54 h 143"/>
                  <a:gd name="T30" fmla="*/ 122 w 144"/>
                  <a:gd name="T31" fmla="*/ 39 h 143"/>
                  <a:gd name="T32" fmla="*/ 135 w 144"/>
                  <a:gd name="T33" fmla="*/ 39 h 143"/>
                  <a:gd name="T34" fmla="*/ 139 w 144"/>
                  <a:gd name="T35" fmla="*/ 25 h 143"/>
                  <a:gd name="T36" fmla="*/ 139 w 144"/>
                  <a:gd name="T37" fmla="*/ 15 h 143"/>
                  <a:gd name="T38" fmla="*/ 135 w 144"/>
                  <a:gd name="T39" fmla="*/ 10 h 143"/>
                  <a:gd name="T40" fmla="*/ 117 w 144"/>
                  <a:gd name="T41" fmla="*/ 0 h 143"/>
                  <a:gd name="T42" fmla="*/ 99 w 144"/>
                  <a:gd name="T43" fmla="*/ 10 h 143"/>
                  <a:gd name="T44" fmla="*/ 86 w 144"/>
                  <a:gd name="T45" fmla="*/ 10 h 143"/>
                  <a:gd name="T46" fmla="*/ 68 w 144"/>
                  <a:gd name="T47" fmla="*/ 20 h 143"/>
                  <a:gd name="T48" fmla="*/ 50 w 144"/>
                  <a:gd name="T49" fmla="*/ 25 h 143"/>
                  <a:gd name="T50" fmla="*/ 45 w 144"/>
                  <a:gd name="T51" fmla="*/ 39 h 143"/>
                  <a:gd name="T52" fmla="*/ 36 w 144"/>
                  <a:gd name="T53" fmla="*/ 54 h 143"/>
                  <a:gd name="T54" fmla="*/ 32 w 144"/>
                  <a:gd name="T55" fmla="*/ 74 h 143"/>
                  <a:gd name="T56" fmla="*/ 23 w 144"/>
                  <a:gd name="T57" fmla="*/ 84 h 143"/>
                  <a:gd name="T58" fmla="*/ 32 w 144"/>
                  <a:gd name="T59" fmla="*/ 99 h 143"/>
                  <a:gd name="T60" fmla="*/ 32 w 144"/>
                  <a:gd name="T61" fmla="*/ 104 h 143"/>
                  <a:gd name="T62" fmla="*/ 27 w 144"/>
                  <a:gd name="T63" fmla="*/ 109 h 143"/>
                  <a:gd name="T64" fmla="*/ 32 w 144"/>
                  <a:gd name="T65" fmla="*/ 114 h 143"/>
                  <a:gd name="T66" fmla="*/ 27 w 144"/>
                  <a:gd name="T67" fmla="*/ 119 h 143"/>
                  <a:gd name="T68" fmla="*/ 14 w 144"/>
                  <a:gd name="T69" fmla="*/ 109 h 143"/>
                  <a:gd name="T70" fmla="*/ 9 w 144"/>
                  <a:gd name="T71" fmla="*/ 114 h 143"/>
                  <a:gd name="T72" fmla="*/ 23 w 144"/>
                  <a:gd name="T73" fmla="*/ 119 h 143"/>
                  <a:gd name="T74" fmla="*/ 32 w 144"/>
                  <a:gd name="T75" fmla="*/ 124 h 143"/>
                  <a:gd name="T76" fmla="*/ 18 w 144"/>
                  <a:gd name="T77" fmla="*/ 124 h 143"/>
                  <a:gd name="T78" fmla="*/ 0 w 144"/>
                  <a:gd name="T79" fmla="*/ 119 h 143"/>
                  <a:gd name="T80" fmla="*/ 5 w 144"/>
                  <a:gd name="T81" fmla="*/ 12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4" h="143">
                    <a:moveTo>
                      <a:pt x="9" y="128"/>
                    </a:moveTo>
                    <a:lnTo>
                      <a:pt x="14" y="128"/>
                    </a:lnTo>
                    <a:lnTo>
                      <a:pt x="18" y="133"/>
                    </a:lnTo>
                    <a:lnTo>
                      <a:pt x="23" y="128"/>
                    </a:lnTo>
                    <a:lnTo>
                      <a:pt x="32" y="128"/>
                    </a:lnTo>
                    <a:lnTo>
                      <a:pt x="32" y="124"/>
                    </a:lnTo>
                    <a:lnTo>
                      <a:pt x="36" y="124"/>
                    </a:lnTo>
                    <a:lnTo>
                      <a:pt x="41" y="119"/>
                    </a:lnTo>
                    <a:lnTo>
                      <a:pt x="54" y="119"/>
                    </a:lnTo>
                    <a:lnTo>
                      <a:pt x="59" y="124"/>
                    </a:lnTo>
                    <a:lnTo>
                      <a:pt x="63" y="124"/>
                    </a:lnTo>
                    <a:lnTo>
                      <a:pt x="68" y="128"/>
                    </a:lnTo>
                    <a:lnTo>
                      <a:pt x="81" y="128"/>
                    </a:lnTo>
                    <a:lnTo>
                      <a:pt x="81" y="133"/>
                    </a:lnTo>
                    <a:lnTo>
                      <a:pt x="81" y="138"/>
                    </a:lnTo>
                    <a:lnTo>
                      <a:pt x="90" y="143"/>
                    </a:lnTo>
                    <a:lnTo>
                      <a:pt x="95" y="133"/>
                    </a:lnTo>
                    <a:lnTo>
                      <a:pt x="95" y="119"/>
                    </a:lnTo>
                    <a:lnTo>
                      <a:pt x="95" y="104"/>
                    </a:lnTo>
                    <a:lnTo>
                      <a:pt x="99" y="99"/>
                    </a:lnTo>
                    <a:lnTo>
                      <a:pt x="104" y="89"/>
                    </a:lnTo>
                    <a:lnTo>
                      <a:pt x="113" y="89"/>
                    </a:lnTo>
                    <a:lnTo>
                      <a:pt x="122" y="89"/>
                    </a:lnTo>
                    <a:lnTo>
                      <a:pt x="131" y="84"/>
                    </a:lnTo>
                    <a:lnTo>
                      <a:pt x="126" y="79"/>
                    </a:lnTo>
                    <a:lnTo>
                      <a:pt x="131" y="74"/>
                    </a:lnTo>
                    <a:lnTo>
                      <a:pt x="131" y="64"/>
                    </a:lnTo>
                    <a:lnTo>
                      <a:pt x="135" y="59"/>
                    </a:lnTo>
                    <a:lnTo>
                      <a:pt x="131" y="54"/>
                    </a:lnTo>
                    <a:lnTo>
                      <a:pt x="122" y="54"/>
                    </a:lnTo>
                    <a:lnTo>
                      <a:pt x="117" y="49"/>
                    </a:lnTo>
                    <a:lnTo>
                      <a:pt x="122" y="39"/>
                    </a:lnTo>
                    <a:lnTo>
                      <a:pt x="131" y="44"/>
                    </a:lnTo>
                    <a:lnTo>
                      <a:pt x="135" y="39"/>
                    </a:lnTo>
                    <a:lnTo>
                      <a:pt x="135" y="29"/>
                    </a:lnTo>
                    <a:lnTo>
                      <a:pt x="139" y="25"/>
                    </a:lnTo>
                    <a:lnTo>
                      <a:pt x="139" y="20"/>
                    </a:lnTo>
                    <a:lnTo>
                      <a:pt x="139" y="15"/>
                    </a:lnTo>
                    <a:lnTo>
                      <a:pt x="144" y="15"/>
                    </a:lnTo>
                    <a:lnTo>
                      <a:pt x="135" y="10"/>
                    </a:lnTo>
                    <a:lnTo>
                      <a:pt x="126" y="5"/>
                    </a:lnTo>
                    <a:lnTo>
                      <a:pt x="117" y="0"/>
                    </a:lnTo>
                    <a:lnTo>
                      <a:pt x="104" y="0"/>
                    </a:lnTo>
                    <a:lnTo>
                      <a:pt x="99" y="10"/>
                    </a:lnTo>
                    <a:lnTo>
                      <a:pt x="90" y="5"/>
                    </a:lnTo>
                    <a:lnTo>
                      <a:pt x="86" y="10"/>
                    </a:lnTo>
                    <a:lnTo>
                      <a:pt x="77" y="10"/>
                    </a:lnTo>
                    <a:lnTo>
                      <a:pt x="68" y="20"/>
                    </a:lnTo>
                    <a:lnTo>
                      <a:pt x="54" y="29"/>
                    </a:lnTo>
                    <a:lnTo>
                      <a:pt x="50" y="25"/>
                    </a:lnTo>
                    <a:lnTo>
                      <a:pt x="45" y="29"/>
                    </a:lnTo>
                    <a:lnTo>
                      <a:pt x="45" y="39"/>
                    </a:lnTo>
                    <a:lnTo>
                      <a:pt x="36" y="44"/>
                    </a:lnTo>
                    <a:lnTo>
                      <a:pt x="36" y="54"/>
                    </a:lnTo>
                    <a:lnTo>
                      <a:pt x="36" y="64"/>
                    </a:lnTo>
                    <a:lnTo>
                      <a:pt x="32" y="74"/>
                    </a:lnTo>
                    <a:lnTo>
                      <a:pt x="32" y="79"/>
                    </a:lnTo>
                    <a:lnTo>
                      <a:pt x="23" y="84"/>
                    </a:lnTo>
                    <a:lnTo>
                      <a:pt x="23" y="89"/>
                    </a:lnTo>
                    <a:lnTo>
                      <a:pt x="32" y="99"/>
                    </a:lnTo>
                    <a:lnTo>
                      <a:pt x="41" y="104"/>
                    </a:lnTo>
                    <a:lnTo>
                      <a:pt x="32" y="104"/>
                    </a:lnTo>
                    <a:lnTo>
                      <a:pt x="27" y="104"/>
                    </a:lnTo>
                    <a:lnTo>
                      <a:pt x="27" y="109"/>
                    </a:lnTo>
                    <a:lnTo>
                      <a:pt x="27" y="114"/>
                    </a:lnTo>
                    <a:lnTo>
                      <a:pt x="32" y="114"/>
                    </a:lnTo>
                    <a:lnTo>
                      <a:pt x="32" y="119"/>
                    </a:lnTo>
                    <a:lnTo>
                      <a:pt x="27" y="119"/>
                    </a:lnTo>
                    <a:lnTo>
                      <a:pt x="18" y="109"/>
                    </a:lnTo>
                    <a:lnTo>
                      <a:pt x="14" y="109"/>
                    </a:lnTo>
                    <a:lnTo>
                      <a:pt x="5" y="109"/>
                    </a:lnTo>
                    <a:lnTo>
                      <a:pt x="9" y="114"/>
                    </a:lnTo>
                    <a:lnTo>
                      <a:pt x="14" y="114"/>
                    </a:lnTo>
                    <a:lnTo>
                      <a:pt x="23" y="119"/>
                    </a:lnTo>
                    <a:lnTo>
                      <a:pt x="23" y="119"/>
                    </a:lnTo>
                    <a:lnTo>
                      <a:pt x="32" y="124"/>
                    </a:lnTo>
                    <a:lnTo>
                      <a:pt x="23" y="124"/>
                    </a:lnTo>
                    <a:lnTo>
                      <a:pt x="18" y="124"/>
                    </a:lnTo>
                    <a:lnTo>
                      <a:pt x="9" y="119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5" y="124"/>
                    </a:lnTo>
                    <a:lnTo>
                      <a:pt x="9" y="128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3" name="Freeform 160"/>
              <p:cNvSpPr>
                <a:spLocks/>
              </p:cNvSpPr>
              <p:nvPr/>
            </p:nvSpPr>
            <p:spPr bwMode="auto">
              <a:xfrm>
                <a:off x="6292" y="2873"/>
                <a:ext cx="112" cy="104"/>
              </a:xfrm>
              <a:custGeom>
                <a:avLst/>
                <a:gdLst>
                  <a:gd name="T0" fmla="*/ 9 w 112"/>
                  <a:gd name="T1" fmla="*/ 34 h 104"/>
                  <a:gd name="T2" fmla="*/ 18 w 112"/>
                  <a:gd name="T3" fmla="*/ 39 h 104"/>
                  <a:gd name="T4" fmla="*/ 18 w 112"/>
                  <a:gd name="T5" fmla="*/ 49 h 104"/>
                  <a:gd name="T6" fmla="*/ 27 w 112"/>
                  <a:gd name="T7" fmla="*/ 59 h 104"/>
                  <a:gd name="T8" fmla="*/ 31 w 112"/>
                  <a:gd name="T9" fmla="*/ 59 h 104"/>
                  <a:gd name="T10" fmla="*/ 40 w 112"/>
                  <a:gd name="T11" fmla="*/ 64 h 104"/>
                  <a:gd name="T12" fmla="*/ 45 w 112"/>
                  <a:gd name="T13" fmla="*/ 64 h 104"/>
                  <a:gd name="T14" fmla="*/ 45 w 112"/>
                  <a:gd name="T15" fmla="*/ 79 h 104"/>
                  <a:gd name="T16" fmla="*/ 54 w 112"/>
                  <a:gd name="T17" fmla="*/ 79 h 104"/>
                  <a:gd name="T18" fmla="*/ 58 w 112"/>
                  <a:gd name="T19" fmla="*/ 79 h 104"/>
                  <a:gd name="T20" fmla="*/ 63 w 112"/>
                  <a:gd name="T21" fmla="*/ 79 h 104"/>
                  <a:gd name="T22" fmla="*/ 67 w 112"/>
                  <a:gd name="T23" fmla="*/ 84 h 104"/>
                  <a:gd name="T24" fmla="*/ 72 w 112"/>
                  <a:gd name="T25" fmla="*/ 84 h 104"/>
                  <a:gd name="T26" fmla="*/ 81 w 112"/>
                  <a:gd name="T27" fmla="*/ 99 h 104"/>
                  <a:gd name="T28" fmla="*/ 85 w 112"/>
                  <a:gd name="T29" fmla="*/ 99 h 104"/>
                  <a:gd name="T30" fmla="*/ 94 w 112"/>
                  <a:gd name="T31" fmla="*/ 104 h 104"/>
                  <a:gd name="T32" fmla="*/ 99 w 112"/>
                  <a:gd name="T33" fmla="*/ 99 h 104"/>
                  <a:gd name="T34" fmla="*/ 103 w 112"/>
                  <a:gd name="T35" fmla="*/ 99 h 104"/>
                  <a:gd name="T36" fmla="*/ 103 w 112"/>
                  <a:gd name="T37" fmla="*/ 94 h 104"/>
                  <a:gd name="T38" fmla="*/ 99 w 112"/>
                  <a:gd name="T39" fmla="*/ 94 h 104"/>
                  <a:gd name="T40" fmla="*/ 99 w 112"/>
                  <a:gd name="T41" fmla="*/ 89 h 104"/>
                  <a:gd name="T42" fmla="*/ 99 w 112"/>
                  <a:gd name="T43" fmla="*/ 84 h 104"/>
                  <a:gd name="T44" fmla="*/ 103 w 112"/>
                  <a:gd name="T45" fmla="*/ 74 h 104"/>
                  <a:gd name="T46" fmla="*/ 103 w 112"/>
                  <a:gd name="T47" fmla="*/ 69 h 104"/>
                  <a:gd name="T48" fmla="*/ 108 w 112"/>
                  <a:gd name="T49" fmla="*/ 69 h 104"/>
                  <a:gd name="T50" fmla="*/ 112 w 112"/>
                  <a:gd name="T51" fmla="*/ 59 h 104"/>
                  <a:gd name="T52" fmla="*/ 108 w 112"/>
                  <a:gd name="T53" fmla="*/ 49 h 104"/>
                  <a:gd name="T54" fmla="*/ 108 w 112"/>
                  <a:gd name="T55" fmla="*/ 44 h 104"/>
                  <a:gd name="T56" fmla="*/ 103 w 112"/>
                  <a:gd name="T57" fmla="*/ 29 h 104"/>
                  <a:gd name="T58" fmla="*/ 103 w 112"/>
                  <a:gd name="T59" fmla="*/ 24 h 104"/>
                  <a:gd name="T60" fmla="*/ 103 w 112"/>
                  <a:gd name="T61" fmla="*/ 24 h 104"/>
                  <a:gd name="T62" fmla="*/ 94 w 112"/>
                  <a:gd name="T63" fmla="*/ 19 h 104"/>
                  <a:gd name="T64" fmla="*/ 94 w 112"/>
                  <a:gd name="T65" fmla="*/ 14 h 104"/>
                  <a:gd name="T66" fmla="*/ 94 w 112"/>
                  <a:gd name="T67" fmla="*/ 9 h 104"/>
                  <a:gd name="T68" fmla="*/ 81 w 112"/>
                  <a:gd name="T69" fmla="*/ 9 h 104"/>
                  <a:gd name="T70" fmla="*/ 76 w 112"/>
                  <a:gd name="T71" fmla="*/ 5 h 104"/>
                  <a:gd name="T72" fmla="*/ 72 w 112"/>
                  <a:gd name="T73" fmla="*/ 5 h 104"/>
                  <a:gd name="T74" fmla="*/ 67 w 112"/>
                  <a:gd name="T75" fmla="*/ 0 h 104"/>
                  <a:gd name="T76" fmla="*/ 54 w 112"/>
                  <a:gd name="T77" fmla="*/ 0 h 104"/>
                  <a:gd name="T78" fmla="*/ 49 w 112"/>
                  <a:gd name="T79" fmla="*/ 5 h 104"/>
                  <a:gd name="T80" fmla="*/ 45 w 112"/>
                  <a:gd name="T81" fmla="*/ 5 h 104"/>
                  <a:gd name="T82" fmla="*/ 45 w 112"/>
                  <a:gd name="T83" fmla="*/ 9 h 104"/>
                  <a:gd name="T84" fmla="*/ 36 w 112"/>
                  <a:gd name="T85" fmla="*/ 9 h 104"/>
                  <a:gd name="T86" fmla="*/ 31 w 112"/>
                  <a:gd name="T87" fmla="*/ 14 h 104"/>
                  <a:gd name="T88" fmla="*/ 27 w 112"/>
                  <a:gd name="T89" fmla="*/ 9 h 104"/>
                  <a:gd name="T90" fmla="*/ 22 w 112"/>
                  <a:gd name="T91" fmla="*/ 9 h 104"/>
                  <a:gd name="T92" fmla="*/ 18 w 112"/>
                  <a:gd name="T93" fmla="*/ 5 h 104"/>
                  <a:gd name="T94" fmla="*/ 13 w 112"/>
                  <a:gd name="T95" fmla="*/ 0 h 104"/>
                  <a:gd name="T96" fmla="*/ 5 w 112"/>
                  <a:gd name="T97" fmla="*/ 5 h 104"/>
                  <a:gd name="T98" fmla="*/ 0 w 112"/>
                  <a:gd name="T99" fmla="*/ 19 h 104"/>
                  <a:gd name="T100" fmla="*/ 5 w 112"/>
                  <a:gd name="T101" fmla="*/ 19 h 104"/>
                  <a:gd name="T102" fmla="*/ 9 w 112"/>
                  <a:gd name="T103" fmla="*/ 3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12" h="104">
                    <a:moveTo>
                      <a:pt x="9" y="34"/>
                    </a:moveTo>
                    <a:lnTo>
                      <a:pt x="18" y="39"/>
                    </a:lnTo>
                    <a:lnTo>
                      <a:pt x="18" y="49"/>
                    </a:lnTo>
                    <a:lnTo>
                      <a:pt x="27" y="59"/>
                    </a:lnTo>
                    <a:lnTo>
                      <a:pt x="31" y="59"/>
                    </a:lnTo>
                    <a:lnTo>
                      <a:pt x="40" y="64"/>
                    </a:lnTo>
                    <a:lnTo>
                      <a:pt x="45" y="64"/>
                    </a:lnTo>
                    <a:lnTo>
                      <a:pt x="45" y="79"/>
                    </a:lnTo>
                    <a:lnTo>
                      <a:pt x="54" y="79"/>
                    </a:lnTo>
                    <a:lnTo>
                      <a:pt x="58" y="79"/>
                    </a:lnTo>
                    <a:lnTo>
                      <a:pt x="63" y="79"/>
                    </a:lnTo>
                    <a:lnTo>
                      <a:pt x="67" y="84"/>
                    </a:lnTo>
                    <a:lnTo>
                      <a:pt x="72" y="84"/>
                    </a:lnTo>
                    <a:lnTo>
                      <a:pt x="81" y="99"/>
                    </a:lnTo>
                    <a:lnTo>
                      <a:pt x="85" y="99"/>
                    </a:lnTo>
                    <a:lnTo>
                      <a:pt x="94" y="104"/>
                    </a:lnTo>
                    <a:lnTo>
                      <a:pt x="99" y="99"/>
                    </a:lnTo>
                    <a:lnTo>
                      <a:pt x="103" y="99"/>
                    </a:lnTo>
                    <a:lnTo>
                      <a:pt x="103" y="94"/>
                    </a:lnTo>
                    <a:lnTo>
                      <a:pt x="99" y="94"/>
                    </a:lnTo>
                    <a:lnTo>
                      <a:pt x="99" y="89"/>
                    </a:lnTo>
                    <a:lnTo>
                      <a:pt x="99" y="84"/>
                    </a:lnTo>
                    <a:lnTo>
                      <a:pt x="103" y="74"/>
                    </a:lnTo>
                    <a:lnTo>
                      <a:pt x="103" y="69"/>
                    </a:lnTo>
                    <a:lnTo>
                      <a:pt x="108" y="69"/>
                    </a:lnTo>
                    <a:lnTo>
                      <a:pt x="112" y="59"/>
                    </a:lnTo>
                    <a:lnTo>
                      <a:pt x="108" y="49"/>
                    </a:lnTo>
                    <a:lnTo>
                      <a:pt x="108" y="44"/>
                    </a:lnTo>
                    <a:lnTo>
                      <a:pt x="103" y="29"/>
                    </a:lnTo>
                    <a:lnTo>
                      <a:pt x="103" y="24"/>
                    </a:lnTo>
                    <a:lnTo>
                      <a:pt x="103" y="24"/>
                    </a:lnTo>
                    <a:lnTo>
                      <a:pt x="94" y="19"/>
                    </a:lnTo>
                    <a:lnTo>
                      <a:pt x="94" y="14"/>
                    </a:lnTo>
                    <a:lnTo>
                      <a:pt x="94" y="9"/>
                    </a:lnTo>
                    <a:lnTo>
                      <a:pt x="81" y="9"/>
                    </a:lnTo>
                    <a:lnTo>
                      <a:pt x="76" y="5"/>
                    </a:lnTo>
                    <a:lnTo>
                      <a:pt x="72" y="5"/>
                    </a:lnTo>
                    <a:lnTo>
                      <a:pt x="67" y="0"/>
                    </a:lnTo>
                    <a:lnTo>
                      <a:pt x="54" y="0"/>
                    </a:lnTo>
                    <a:lnTo>
                      <a:pt x="49" y="5"/>
                    </a:lnTo>
                    <a:lnTo>
                      <a:pt x="45" y="5"/>
                    </a:lnTo>
                    <a:lnTo>
                      <a:pt x="45" y="9"/>
                    </a:lnTo>
                    <a:lnTo>
                      <a:pt x="36" y="9"/>
                    </a:lnTo>
                    <a:lnTo>
                      <a:pt x="31" y="14"/>
                    </a:lnTo>
                    <a:lnTo>
                      <a:pt x="27" y="9"/>
                    </a:lnTo>
                    <a:lnTo>
                      <a:pt x="22" y="9"/>
                    </a:lnTo>
                    <a:lnTo>
                      <a:pt x="18" y="5"/>
                    </a:lnTo>
                    <a:lnTo>
                      <a:pt x="13" y="0"/>
                    </a:lnTo>
                    <a:lnTo>
                      <a:pt x="5" y="5"/>
                    </a:lnTo>
                    <a:lnTo>
                      <a:pt x="0" y="19"/>
                    </a:lnTo>
                    <a:lnTo>
                      <a:pt x="5" y="19"/>
                    </a:lnTo>
                    <a:lnTo>
                      <a:pt x="9" y="3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4" name="Freeform 161"/>
              <p:cNvSpPr>
                <a:spLocks/>
              </p:cNvSpPr>
              <p:nvPr/>
            </p:nvSpPr>
            <p:spPr bwMode="auto">
              <a:xfrm>
                <a:off x="6391" y="2942"/>
                <a:ext cx="27" cy="39"/>
              </a:xfrm>
              <a:custGeom>
                <a:avLst/>
                <a:gdLst>
                  <a:gd name="T0" fmla="*/ 27 w 27"/>
                  <a:gd name="T1" fmla="*/ 25 h 39"/>
                  <a:gd name="T2" fmla="*/ 22 w 27"/>
                  <a:gd name="T3" fmla="*/ 20 h 39"/>
                  <a:gd name="T4" fmla="*/ 22 w 27"/>
                  <a:gd name="T5" fmla="*/ 15 h 39"/>
                  <a:gd name="T6" fmla="*/ 9 w 27"/>
                  <a:gd name="T7" fmla="*/ 0 h 39"/>
                  <a:gd name="T8" fmla="*/ 9 w 27"/>
                  <a:gd name="T9" fmla="*/ 0 h 39"/>
                  <a:gd name="T10" fmla="*/ 4 w 27"/>
                  <a:gd name="T11" fmla="*/ 0 h 39"/>
                  <a:gd name="T12" fmla="*/ 4 w 27"/>
                  <a:gd name="T13" fmla="*/ 5 h 39"/>
                  <a:gd name="T14" fmla="*/ 0 w 27"/>
                  <a:gd name="T15" fmla="*/ 15 h 39"/>
                  <a:gd name="T16" fmla="*/ 0 w 27"/>
                  <a:gd name="T17" fmla="*/ 20 h 39"/>
                  <a:gd name="T18" fmla="*/ 0 w 27"/>
                  <a:gd name="T19" fmla="*/ 25 h 39"/>
                  <a:gd name="T20" fmla="*/ 4 w 27"/>
                  <a:gd name="T21" fmla="*/ 25 h 39"/>
                  <a:gd name="T22" fmla="*/ 4 w 27"/>
                  <a:gd name="T23" fmla="*/ 30 h 39"/>
                  <a:gd name="T24" fmla="*/ 4 w 27"/>
                  <a:gd name="T25" fmla="*/ 30 h 39"/>
                  <a:gd name="T26" fmla="*/ 9 w 27"/>
                  <a:gd name="T27" fmla="*/ 39 h 39"/>
                  <a:gd name="T28" fmla="*/ 18 w 27"/>
                  <a:gd name="T29" fmla="*/ 39 h 39"/>
                  <a:gd name="T30" fmla="*/ 27 w 27"/>
                  <a:gd name="T31" fmla="*/ 39 h 39"/>
                  <a:gd name="T32" fmla="*/ 27 w 27"/>
                  <a:gd name="T33" fmla="*/ 25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39">
                    <a:moveTo>
                      <a:pt x="27" y="25"/>
                    </a:moveTo>
                    <a:lnTo>
                      <a:pt x="22" y="20"/>
                    </a:lnTo>
                    <a:lnTo>
                      <a:pt x="22" y="15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4" y="0"/>
                    </a:lnTo>
                    <a:lnTo>
                      <a:pt x="4" y="5"/>
                    </a:lnTo>
                    <a:lnTo>
                      <a:pt x="0" y="15"/>
                    </a:lnTo>
                    <a:lnTo>
                      <a:pt x="0" y="20"/>
                    </a:lnTo>
                    <a:lnTo>
                      <a:pt x="0" y="25"/>
                    </a:lnTo>
                    <a:lnTo>
                      <a:pt x="4" y="25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9" y="39"/>
                    </a:lnTo>
                    <a:lnTo>
                      <a:pt x="18" y="39"/>
                    </a:lnTo>
                    <a:lnTo>
                      <a:pt x="27" y="39"/>
                    </a:lnTo>
                    <a:lnTo>
                      <a:pt x="27" y="2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5" name="Freeform 162"/>
              <p:cNvSpPr>
                <a:spLocks/>
              </p:cNvSpPr>
              <p:nvPr/>
            </p:nvSpPr>
            <p:spPr bwMode="auto">
              <a:xfrm>
                <a:off x="5826" y="2630"/>
                <a:ext cx="157" cy="233"/>
              </a:xfrm>
              <a:custGeom>
                <a:avLst/>
                <a:gdLst>
                  <a:gd name="T0" fmla="*/ 76 w 157"/>
                  <a:gd name="T1" fmla="*/ 30 h 233"/>
                  <a:gd name="T2" fmla="*/ 71 w 157"/>
                  <a:gd name="T3" fmla="*/ 45 h 233"/>
                  <a:gd name="T4" fmla="*/ 85 w 157"/>
                  <a:gd name="T5" fmla="*/ 45 h 233"/>
                  <a:gd name="T6" fmla="*/ 71 w 157"/>
                  <a:gd name="T7" fmla="*/ 59 h 233"/>
                  <a:gd name="T8" fmla="*/ 58 w 157"/>
                  <a:gd name="T9" fmla="*/ 64 h 233"/>
                  <a:gd name="T10" fmla="*/ 31 w 157"/>
                  <a:gd name="T11" fmla="*/ 59 h 233"/>
                  <a:gd name="T12" fmla="*/ 22 w 157"/>
                  <a:gd name="T13" fmla="*/ 69 h 233"/>
                  <a:gd name="T14" fmla="*/ 31 w 157"/>
                  <a:gd name="T15" fmla="*/ 74 h 233"/>
                  <a:gd name="T16" fmla="*/ 27 w 157"/>
                  <a:gd name="T17" fmla="*/ 74 h 233"/>
                  <a:gd name="T18" fmla="*/ 36 w 157"/>
                  <a:gd name="T19" fmla="*/ 84 h 233"/>
                  <a:gd name="T20" fmla="*/ 27 w 157"/>
                  <a:gd name="T21" fmla="*/ 99 h 233"/>
                  <a:gd name="T22" fmla="*/ 22 w 157"/>
                  <a:gd name="T23" fmla="*/ 109 h 233"/>
                  <a:gd name="T24" fmla="*/ 27 w 157"/>
                  <a:gd name="T25" fmla="*/ 114 h 233"/>
                  <a:gd name="T26" fmla="*/ 36 w 157"/>
                  <a:gd name="T27" fmla="*/ 124 h 233"/>
                  <a:gd name="T28" fmla="*/ 45 w 157"/>
                  <a:gd name="T29" fmla="*/ 129 h 233"/>
                  <a:gd name="T30" fmla="*/ 36 w 157"/>
                  <a:gd name="T31" fmla="*/ 153 h 233"/>
                  <a:gd name="T32" fmla="*/ 36 w 157"/>
                  <a:gd name="T33" fmla="*/ 158 h 233"/>
                  <a:gd name="T34" fmla="*/ 54 w 157"/>
                  <a:gd name="T35" fmla="*/ 158 h 233"/>
                  <a:gd name="T36" fmla="*/ 45 w 157"/>
                  <a:gd name="T37" fmla="*/ 163 h 233"/>
                  <a:gd name="T38" fmla="*/ 22 w 157"/>
                  <a:gd name="T39" fmla="*/ 173 h 233"/>
                  <a:gd name="T40" fmla="*/ 27 w 157"/>
                  <a:gd name="T41" fmla="*/ 183 h 233"/>
                  <a:gd name="T42" fmla="*/ 13 w 157"/>
                  <a:gd name="T43" fmla="*/ 183 h 233"/>
                  <a:gd name="T44" fmla="*/ 0 w 157"/>
                  <a:gd name="T45" fmla="*/ 193 h 233"/>
                  <a:gd name="T46" fmla="*/ 9 w 157"/>
                  <a:gd name="T47" fmla="*/ 198 h 233"/>
                  <a:gd name="T48" fmla="*/ 13 w 157"/>
                  <a:gd name="T49" fmla="*/ 213 h 233"/>
                  <a:gd name="T50" fmla="*/ 9 w 157"/>
                  <a:gd name="T51" fmla="*/ 223 h 233"/>
                  <a:gd name="T52" fmla="*/ 31 w 157"/>
                  <a:gd name="T53" fmla="*/ 223 h 233"/>
                  <a:gd name="T54" fmla="*/ 27 w 157"/>
                  <a:gd name="T55" fmla="*/ 228 h 233"/>
                  <a:gd name="T56" fmla="*/ 54 w 157"/>
                  <a:gd name="T57" fmla="*/ 228 h 233"/>
                  <a:gd name="T58" fmla="*/ 71 w 157"/>
                  <a:gd name="T59" fmla="*/ 208 h 233"/>
                  <a:gd name="T60" fmla="*/ 85 w 157"/>
                  <a:gd name="T61" fmla="*/ 213 h 233"/>
                  <a:gd name="T62" fmla="*/ 98 w 157"/>
                  <a:gd name="T63" fmla="*/ 198 h 233"/>
                  <a:gd name="T64" fmla="*/ 125 w 157"/>
                  <a:gd name="T65" fmla="*/ 198 h 233"/>
                  <a:gd name="T66" fmla="*/ 148 w 157"/>
                  <a:gd name="T67" fmla="*/ 193 h 233"/>
                  <a:gd name="T68" fmla="*/ 152 w 157"/>
                  <a:gd name="T69" fmla="*/ 173 h 233"/>
                  <a:gd name="T70" fmla="*/ 157 w 157"/>
                  <a:gd name="T71" fmla="*/ 149 h 233"/>
                  <a:gd name="T72" fmla="*/ 157 w 157"/>
                  <a:gd name="T73" fmla="*/ 124 h 233"/>
                  <a:gd name="T74" fmla="*/ 152 w 157"/>
                  <a:gd name="T75" fmla="*/ 94 h 233"/>
                  <a:gd name="T76" fmla="*/ 157 w 157"/>
                  <a:gd name="T77" fmla="*/ 84 h 233"/>
                  <a:gd name="T78" fmla="*/ 134 w 157"/>
                  <a:gd name="T79" fmla="*/ 64 h 233"/>
                  <a:gd name="T80" fmla="*/ 116 w 157"/>
                  <a:gd name="T81" fmla="*/ 74 h 233"/>
                  <a:gd name="T82" fmla="*/ 103 w 157"/>
                  <a:gd name="T83" fmla="*/ 35 h 233"/>
                  <a:gd name="T84" fmla="*/ 116 w 157"/>
                  <a:gd name="T85" fmla="*/ 25 h 233"/>
                  <a:gd name="T86" fmla="*/ 125 w 157"/>
                  <a:gd name="T87" fmla="*/ 15 h 233"/>
                  <a:gd name="T88" fmla="*/ 116 w 157"/>
                  <a:gd name="T89" fmla="*/ 0 h 233"/>
                  <a:gd name="T90" fmla="*/ 112 w 157"/>
                  <a:gd name="T91" fmla="*/ 15 h 233"/>
                  <a:gd name="T92" fmla="*/ 112 w 157"/>
                  <a:gd name="T93" fmla="*/ 15 h 233"/>
                  <a:gd name="T94" fmla="*/ 107 w 157"/>
                  <a:gd name="T95" fmla="*/ 15 h 233"/>
                  <a:gd name="T96" fmla="*/ 85 w 157"/>
                  <a:gd name="T97" fmla="*/ 10 h 233"/>
                  <a:gd name="T98" fmla="*/ 80 w 157"/>
                  <a:gd name="T99" fmla="*/ 2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57" h="233">
                    <a:moveTo>
                      <a:pt x="85" y="30"/>
                    </a:moveTo>
                    <a:lnTo>
                      <a:pt x="85" y="30"/>
                    </a:lnTo>
                    <a:lnTo>
                      <a:pt x="76" y="30"/>
                    </a:lnTo>
                    <a:lnTo>
                      <a:pt x="80" y="35"/>
                    </a:lnTo>
                    <a:lnTo>
                      <a:pt x="71" y="35"/>
                    </a:lnTo>
                    <a:lnTo>
                      <a:pt x="71" y="45"/>
                    </a:lnTo>
                    <a:lnTo>
                      <a:pt x="80" y="45"/>
                    </a:lnTo>
                    <a:lnTo>
                      <a:pt x="80" y="45"/>
                    </a:lnTo>
                    <a:lnTo>
                      <a:pt x="85" y="45"/>
                    </a:lnTo>
                    <a:lnTo>
                      <a:pt x="89" y="45"/>
                    </a:lnTo>
                    <a:lnTo>
                      <a:pt x="80" y="54"/>
                    </a:lnTo>
                    <a:lnTo>
                      <a:pt x="71" y="59"/>
                    </a:lnTo>
                    <a:lnTo>
                      <a:pt x="76" y="64"/>
                    </a:lnTo>
                    <a:lnTo>
                      <a:pt x="63" y="64"/>
                    </a:lnTo>
                    <a:lnTo>
                      <a:pt x="58" y="64"/>
                    </a:lnTo>
                    <a:lnTo>
                      <a:pt x="54" y="69"/>
                    </a:lnTo>
                    <a:lnTo>
                      <a:pt x="49" y="59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22" y="59"/>
                    </a:lnTo>
                    <a:lnTo>
                      <a:pt x="22" y="69"/>
                    </a:lnTo>
                    <a:lnTo>
                      <a:pt x="27" y="64"/>
                    </a:lnTo>
                    <a:lnTo>
                      <a:pt x="27" y="74"/>
                    </a:lnTo>
                    <a:lnTo>
                      <a:pt x="31" y="74"/>
                    </a:lnTo>
                    <a:lnTo>
                      <a:pt x="31" y="79"/>
                    </a:lnTo>
                    <a:lnTo>
                      <a:pt x="27" y="79"/>
                    </a:lnTo>
                    <a:lnTo>
                      <a:pt x="27" y="74"/>
                    </a:lnTo>
                    <a:lnTo>
                      <a:pt x="18" y="79"/>
                    </a:lnTo>
                    <a:lnTo>
                      <a:pt x="27" y="84"/>
                    </a:lnTo>
                    <a:lnTo>
                      <a:pt x="36" y="84"/>
                    </a:lnTo>
                    <a:lnTo>
                      <a:pt x="40" y="89"/>
                    </a:lnTo>
                    <a:lnTo>
                      <a:pt x="27" y="94"/>
                    </a:lnTo>
                    <a:lnTo>
                      <a:pt x="27" y="99"/>
                    </a:lnTo>
                    <a:lnTo>
                      <a:pt x="31" y="104"/>
                    </a:lnTo>
                    <a:lnTo>
                      <a:pt x="18" y="104"/>
                    </a:lnTo>
                    <a:lnTo>
                      <a:pt x="22" y="109"/>
                    </a:lnTo>
                    <a:lnTo>
                      <a:pt x="18" y="109"/>
                    </a:lnTo>
                    <a:lnTo>
                      <a:pt x="22" y="114"/>
                    </a:lnTo>
                    <a:lnTo>
                      <a:pt x="27" y="114"/>
                    </a:lnTo>
                    <a:lnTo>
                      <a:pt x="27" y="119"/>
                    </a:lnTo>
                    <a:lnTo>
                      <a:pt x="36" y="114"/>
                    </a:lnTo>
                    <a:lnTo>
                      <a:pt x="36" y="124"/>
                    </a:lnTo>
                    <a:lnTo>
                      <a:pt x="58" y="124"/>
                    </a:lnTo>
                    <a:lnTo>
                      <a:pt x="49" y="134"/>
                    </a:lnTo>
                    <a:lnTo>
                      <a:pt x="45" y="129"/>
                    </a:lnTo>
                    <a:lnTo>
                      <a:pt x="40" y="144"/>
                    </a:lnTo>
                    <a:lnTo>
                      <a:pt x="40" y="144"/>
                    </a:lnTo>
                    <a:lnTo>
                      <a:pt x="36" y="153"/>
                    </a:lnTo>
                    <a:lnTo>
                      <a:pt x="22" y="163"/>
                    </a:lnTo>
                    <a:lnTo>
                      <a:pt x="27" y="163"/>
                    </a:lnTo>
                    <a:lnTo>
                      <a:pt x="36" y="158"/>
                    </a:lnTo>
                    <a:lnTo>
                      <a:pt x="40" y="163"/>
                    </a:lnTo>
                    <a:lnTo>
                      <a:pt x="49" y="163"/>
                    </a:lnTo>
                    <a:lnTo>
                      <a:pt x="54" y="158"/>
                    </a:lnTo>
                    <a:lnTo>
                      <a:pt x="54" y="158"/>
                    </a:lnTo>
                    <a:lnTo>
                      <a:pt x="63" y="158"/>
                    </a:lnTo>
                    <a:lnTo>
                      <a:pt x="45" y="163"/>
                    </a:lnTo>
                    <a:lnTo>
                      <a:pt x="31" y="168"/>
                    </a:lnTo>
                    <a:lnTo>
                      <a:pt x="31" y="173"/>
                    </a:lnTo>
                    <a:lnTo>
                      <a:pt x="22" y="173"/>
                    </a:lnTo>
                    <a:lnTo>
                      <a:pt x="22" y="178"/>
                    </a:lnTo>
                    <a:lnTo>
                      <a:pt x="22" y="183"/>
                    </a:lnTo>
                    <a:lnTo>
                      <a:pt x="27" y="183"/>
                    </a:lnTo>
                    <a:lnTo>
                      <a:pt x="18" y="188"/>
                    </a:lnTo>
                    <a:lnTo>
                      <a:pt x="13" y="178"/>
                    </a:lnTo>
                    <a:lnTo>
                      <a:pt x="13" y="183"/>
                    </a:lnTo>
                    <a:lnTo>
                      <a:pt x="9" y="183"/>
                    </a:lnTo>
                    <a:lnTo>
                      <a:pt x="0" y="188"/>
                    </a:lnTo>
                    <a:lnTo>
                      <a:pt x="0" y="193"/>
                    </a:lnTo>
                    <a:lnTo>
                      <a:pt x="27" y="188"/>
                    </a:lnTo>
                    <a:lnTo>
                      <a:pt x="18" y="198"/>
                    </a:lnTo>
                    <a:lnTo>
                      <a:pt x="9" y="198"/>
                    </a:lnTo>
                    <a:lnTo>
                      <a:pt x="4" y="208"/>
                    </a:lnTo>
                    <a:lnTo>
                      <a:pt x="9" y="208"/>
                    </a:lnTo>
                    <a:lnTo>
                      <a:pt x="13" y="213"/>
                    </a:lnTo>
                    <a:lnTo>
                      <a:pt x="31" y="208"/>
                    </a:lnTo>
                    <a:lnTo>
                      <a:pt x="18" y="218"/>
                    </a:lnTo>
                    <a:lnTo>
                      <a:pt x="9" y="223"/>
                    </a:lnTo>
                    <a:lnTo>
                      <a:pt x="18" y="223"/>
                    </a:lnTo>
                    <a:lnTo>
                      <a:pt x="31" y="213"/>
                    </a:lnTo>
                    <a:lnTo>
                      <a:pt x="31" y="223"/>
                    </a:lnTo>
                    <a:lnTo>
                      <a:pt x="22" y="228"/>
                    </a:lnTo>
                    <a:lnTo>
                      <a:pt x="27" y="228"/>
                    </a:lnTo>
                    <a:lnTo>
                      <a:pt x="27" y="228"/>
                    </a:lnTo>
                    <a:lnTo>
                      <a:pt x="36" y="228"/>
                    </a:lnTo>
                    <a:lnTo>
                      <a:pt x="40" y="233"/>
                    </a:lnTo>
                    <a:lnTo>
                      <a:pt x="54" y="228"/>
                    </a:lnTo>
                    <a:lnTo>
                      <a:pt x="67" y="228"/>
                    </a:lnTo>
                    <a:lnTo>
                      <a:pt x="76" y="218"/>
                    </a:lnTo>
                    <a:lnTo>
                      <a:pt x="71" y="208"/>
                    </a:lnTo>
                    <a:lnTo>
                      <a:pt x="80" y="208"/>
                    </a:lnTo>
                    <a:lnTo>
                      <a:pt x="76" y="213"/>
                    </a:lnTo>
                    <a:lnTo>
                      <a:pt x="85" y="213"/>
                    </a:lnTo>
                    <a:lnTo>
                      <a:pt x="94" y="208"/>
                    </a:lnTo>
                    <a:lnTo>
                      <a:pt x="98" y="208"/>
                    </a:lnTo>
                    <a:lnTo>
                      <a:pt x="98" y="198"/>
                    </a:lnTo>
                    <a:lnTo>
                      <a:pt x="121" y="198"/>
                    </a:lnTo>
                    <a:lnTo>
                      <a:pt x="125" y="193"/>
                    </a:lnTo>
                    <a:lnTo>
                      <a:pt x="125" y="198"/>
                    </a:lnTo>
                    <a:lnTo>
                      <a:pt x="130" y="193"/>
                    </a:lnTo>
                    <a:lnTo>
                      <a:pt x="134" y="193"/>
                    </a:lnTo>
                    <a:lnTo>
                      <a:pt x="148" y="193"/>
                    </a:lnTo>
                    <a:lnTo>
                      <a:pt x="139" y="183"/>
                    </a:lnTo>
                    <a:lnTo>
                      <a:pt x="148" y="178"/>
                    </a:lnTo>
                    <a:lnTo>
                      <a:pt x="152" y="173"/>
                    </a:lnTo>
                    <a:lnTo>
                      <a:pt x="152" y="163"/>
                    </a:lnTo>
                    <a:lnTo>
                      <a:pt x="157" y="158"/>
                    </a:lnTo>
                    <a:lnTo>
                      <a:pt x="157" y="149"/>
                    </a:lnTo>
                    <a:lnTo>
                      <a:pt x="157" y="129"/>
                    </a:lnTo>
                    <a:lnTo>
                      <a:pt x="152" y="124"/>
                    </a:lnTo>
                    <a:lnTo>
                      <a:pt x="157" y="124"/>
                    </a:lnTo>
                    <a:lnTo>
                      <a:pt x="157" y="114"/>
                    </a:lnTo>
                    <a:lnTo>
                      <a:pt x="152" y="104"/>
                    </a:lnTo>
                    <a:lnTo>
                      <a:pt x="152" y="94"/>
                    </a:lnTo>
                    <a:lnTo>
                      <a:pt x="148" y="89"/>
                    </a:lnTo>
                    <a:lnTo>
                      <a:pt x="152" y="84"/>
                    </a:lnTo>
                    <a:lnTo>
                      <a:pt x="157" y="84"/>
                    </a:lnTo>
                    <a:lnTo>
                      <a:pt x="148" y="79"/>
                    </a:lnTo>
                    <a:lnTo>
                      <a:pt x="139" y="79"/>
                    </a:lnTo>
                    <a:lnTo>
                      <a:pt x="134" y="64"/>
                    </a:lnTo>
                    <a:lnTo>
                      <a:pt x="121" y="54"/>
                    </a:lnTo>
                    <a:lnTo>
                      <a:pt x="116" y="59"/>
                    </a:lnTo>
                    <a:lnTo>
                      <a:pt x="116" y="74"/>
                    </a:lnTo>
                    <a:lnTo>
                      <a:pt x="107" y="74"/>
                    </a:lnTo>
                    <a:lnTo>
                      <a:pt x="94" y="54"/>
                    </a:lnTo>
                    <a:lnTo>
                      <a:pt x="103" y="35"/>
                    </a:lnTo>
                    <a:lnTo>
                      <a:pt x="107" y="35"/>
                    </a:lnTo>
                    <a:lnTo>
                      <a:pt x="112" y="30"/>
                    </a:lnTo>
                    <a:lnTo>
                      <a:pt x="116" y="25"/>
                    </a:lnTo>
                    <a:lnTo>
                      <a:pt x="121" y="20"/>
                    </a:lnTo>
                    <a:lnTo>
                      <a:pt x="116" y="20"/>
                    </a:lnTo>
                    <a:lnTo>
                      <a:pt x="125" y="15"/>
                    </a:lnTo>
                    <a:lnTo>
                      <a:pt x="130" y="10"/>
                    </a:lnTo>
                    <a:lnTo>
                      <a:pt x="125" y="5"/>
                    </a:lnTo>
                    <a:lnTo>
                      <a:pt x="116" y="0"/>
                    </a:lnTo>
                    <a:lnTo>
                      <a:pt x="121" y="5"/>
                    </a:lnTo>
                    <a:lnTo>
                      <a:pt x="112" y="5"/>
                    </a:lnTo>
                    <a:lnTo>
                      <a:pt x="112" y="15"/>
                    </a:lnTo>
                    <a:lnTo>
                      <a:pt x="107" y="25"/>
                    </a:lnTo>
                    <a:lnTo>
                      <a:pt x="107" y="20"/>
                    </a:lnTo>
                    <a:lnTo>
                      <a:pt x="112" y="15"/>
                    </a:lnTo>
                    <a:lnTo>
                      <a:pt x="107" y="5"/>
                    </a:lnTo>
                    <a:lnTo>
                      <a:pt x="103" y="10"/>
                    </a:lnTo>
                    <a:lnTo>
                      <a:pt x="107" y="15"/>
                    </a:lnTo>
                    <a:lnTo>
                      <a:pt x="98" y="15"/>
                    </a:lnTo>
                    <a:lnTo>
                      <a:pt x="98" y="10"/>
                    </a:lnTo>
                    <a:lnTo>
                      <a:pt x="85" y="10"/>
                    </a:lnTo>
                    <a:lnTo>
                      <a:pt x="85" y="20"/>
                    </a:lnTo>
                    <a:lnTo>
                      <a:pt x="80" y="20"/>
                    </a:lnTo>
                    <a:lnTo>
                      <a:pt x="80" y="25"/>
                    </a:lnTo>
                    <a:lnTo>
                      <a:pt x="85" y="3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6" name="Rectangle 163"/>
              <p:cNvSpPr>
                <a:spLocks noChangeArrowheads="1"/>
              </p:cNvSpPr>
              <p:nvPr/>
            </p:nvSpPr>
            <p:spPr bwMode="auto">
              <a:xfrm>
                <a:off x="5978" y="2531"/>
                <a:ext cx="5" cy="5"/>
              </a:xfrm>
              <a:prstGeom prst="rect">
                <a:avLst/>
              </a:pr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7" name="Freeform 164"/>
              <p:cNvSpPr>
                <a:spLocks/>
              </p:cNvSpPr>
              <p:nvPr/>
            </p:nvSpPr>
            <p:spPr bwMode="auto">
              <a:xfrm>
                <a:off x="5987" y="2585"/>
                <a:ext cx="14" cy="20"/>
              </a:xfrm>
              <a:custGeom>
                <a:avLst/>
                <a:gdLst>
                  <a:gd name="T0" fmla="*/ 9 w 14"/>
                  <a:gd name="T1" fmla="*/ 15 h 20"/>
                  <a:gd name="T2" fmla="*/ 14 w 14"/>
                  <a:gd name="T3" fmla="*/ 0 h 20"/>
                  <a:gd name="T4" fmla="*/ 0 w 14"/>
                  <a:gd name="T5" fmla="*/ 15 h 20"/>
                  <a:gd name="T6" fmla="*/ 0 w 14"/>
                  <a:gd name="T7" fmla="*/ 20 h 20"/>
                  <a:gd name="T8" fmla="*/ 9 w 14"/>
                  <a:gd name="T9" fmla="*/ 15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9" y="15"/>
                    </a:moveTo>
                    <a:lnTo>
                      <a:pt x="14" y="0"/>
                    </a:lnTo>
                    <a:lnTo>
                      <a:pt x="0" y="15"/>
                    </a:lnTo>
                    <a:lnTo>
                      <a:pt x="0" y="20"/>
                    </a:lnTo>
                    <a:lnTo>
                      <a:pt x="9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8" name="Freeform 165"/>
              <p:cNvSpPr>
                <a:spLocks/>
              </p:cNvSpPr>
              <p:nvPr/>
            </p:nvSpPr>
            <p:spPr bwMode="auto">
              <a:xfrm>
                <a:off x="5965" y="2491"/>
                <a:ext cx="36" cy="40"/>
              </a:xfrm>
              <a:custGeom>
                <a:avLst/>
                <a:gdLst>
                  <a:gd name="T0" fmla="*/ 18 w 36"/>
                  <a:gd name="T1" fmla="*/ 0 h 40"/>
                  <a:gd name="T2" fmla="*/ 13 w 36"/>
                  <a:gd name="T3" fmla="*/ 0 h 40"/>
                  <a:gd name="T4" fmla="*/ 13 w 36"/>
                  <a:gd name="T5" fmla="*/ 10 h 40"/>
                  <a:gd name="T6" fmla="*/ 9 w 36"/>
                  <a:gd name="T7" fmla="*/ 5 h 40"/>
                  <a:gd name="T8" fmla="*/ 9 w 36"/>
                  <a:gd name="T9" fmla="*/ 10 h 40"/>
                  <a:gd name="T10" fmla="*/ 4 w 36"/>
                  <a:gd name="T11" fmla="*/ 10 h 40"/>
                  <a:gd name="T12" fmla="*/ 0 w 36"/>
                  <a:gd name="T13" fmla="*/ 15 h 40"/>
                  <a:gd name="T14" fmla="*/ 9 w 36"/>
                  <a:gd name="T15" fmla="*/ 20 h 40"/>
                  <a:gd name="T16" fmla="*/ 9 w 36"/>
                  <a:gd name="T17" fmla="*/ 15 h 40"/>
                  <a:gd name="T18" fmla="*/ 13 w 36"/>
                  <a:gd name="T19" fmla="*/ 20 h 40"/>
                  <a:gd name="T20" fmla="*/ 9 w 36"/>
                  <a:gd name="T21" fmla="*/ 20 h 40"/>
                  <a:gd name="T22" fmla="*/ 18 w 36"/>
                  <a:gd name="T23" fmla="*/ 30 h 40"/>
                  <a:gd name="T24" fmla="*/ 27 w 36"/>
                  <a:gd name="T25" fmla="*/ 30 h 40"/>
                  <a:gd name="T26" fmla="*/ 27 w 36"/>
                  <a:gd name="T27" fmla="*/ 40 h 40"/>
                  <a:gd name="T28" fmla="*/ 27 w 36"/>
                  <a:gd name="T29" fmla="*/ 40 h 40"/>
                  <a:gd name="T30" fmla="*/ 31 w 36"/>
                  <a:gd name="T31" fmla="*/ 30 h 40"/>
                  <a:gd name="T32" fmla="*/ 36 w 36"/>
                  <a:gd name="T33" fmla="*/ 30 h 40"/>
                  <a:gd name="T34" fmla="*/ 36 w 36"/>
                  <a:gd name="T35" fmla="*/ 25 h 40"/>
                  <a:gd name="T36" fmla="*/ 31 w 36"/>
                  <a:gd name="T37" fmla="*/ 25 h 40"/>
                  <a:gd name="T38" fmla="*/ 22 w 36"/>
                  <a:gd name="T39" fmla="*/ 20 h 40"/>
                  <a:gd name="T40" fmla="*/ 22 w 36"/>
                  <a:gd name="T41" fmla="*/ 5 h 40"/>
                  <a:gd name="T42" fmla="*/ 18 w 36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6" h="40">
                    <a:moveTo>
                      <a:pt x="18" y="0"/>
                    </a:moveTo>
                    <a:lnTo>
                      <a:pt x="13" y="0"/>
                    </a:lnTo>
                    <a:lnTo>
                      <a:pt x="13" y="10"/>
                    </a:lnTo>
                    <a:lnTo>
                      <a:pt x="9" y="5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0" y="15"/>
                    </a:lnTo>
                    <a:lnTo>
                      <a:pt x="9" y="20"/>
                    </a:lnTo>
                    <a:lnTo>
                      <a:pt x="9" y="15"/>
                    </a:lnTo>
                    <a:lnTo>
                      <a:pt x="13" y="20"/>
                    </a:lnTo>
                    <a:lnTo>
                      <a:pt x="9" y="20"/>
                    </a:lnTo>
                    <a:lnTo>
                      <a:pt x="18" y="30"/>
                    </a:lnTo>
                    <a:lnTo>
                      <a:pt x="27" y="30"/>
                    </a:lnTo>
                    <a:lnTo>
                      <a:pt x="27" y="40"/>
                    </a:lnTo>
                    <a:lnTo>
                      <a:pt x="27" y="40"/>
                    </a:lnTo>
                    <a:lnTo>
                      <a:pt x="31" y="30"/>
                    </a:lnTo>
                    <a:lnTo>
                      <a:pt x="36" y="30"/>
                    </a:lnTo>
                    <a:lnTo>
                      <a:pt x="36" y="25"/>
                    </a:lnTo>
                    <a:lnTo>
                      <a:pt x="31" y="25"/>
                    </a:lnTo>
                    <a:lnTo>
                      <a:pt x="22" y="20"/>
                    </a:lnTo>
                    <a:lnTo>
                      <a:pt x="22" y="5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299" name="Rectangle 166"/>
              <p:cNvSpPr>
                <a:spLocks noChangeArrowheads="1"/>
              </p:cNvSpPr>
              <p:nvPr/>
            </p:nvSpPr>
            <p:spPr bwMode="auto">
              <a:xfrm>
                <a:off x="6081" y="2402"/>
                <a:ext cx="1" cy="1"/>
              </a:xfrm>
              <a:prstGeom prst="rect">
                <a:avLst/>
              </a:pr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0" name="Freeform 167"/>
              <p:cNvSpPr>
                <a:spLocks/>
              </p:cNvSpPr>
              <p:nvPr/>
            </p:nvSpPr>
            <p:spPr bwMode="auto">
              <a:xfrm>
                <a:off x="6225" y="2868"/>
                <a:ext cx="9" cy="5"/>
              </a:xfrm>
              <a:custGeom>
                <a:avLst/>
                <a:gdLst>
                  <a:gd name="T0" fmla="*/ 4 w 9"/>
                  <a:gd name="T1" fmla="*/ 0 h 5"/>
                  <a:gd name="T2" fmla="*/ 0 w 9"/>
                  <a:gd name="T3" fmla="*/ 0 h 5"/>
                  <a:gd name="T4" fmla="*/ 4 w 9"/>
                  <a:gd name="T5" fmla="*/ 5 h 5"/>
                  <a:gd name="T6" fmla="*/ 9 w 9"/>
                  <a:gd name="T7" fmla="*/ 5 h 5"/>
                  <a:gd name="T8" fmla="*/ 9 w 9"/>
                  <a:gd name="T9" fmla="*/ 0 h 5"/>
                  <a:gd name="T10" fmla="*/ 4 w 9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4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9" y="5"/>
                    </a:lnTo>
                    <a:lnTo>
                      <a:pt x="9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1" name="Freeform 168"/>
              <p:cNvSpPr>
                <a:spLocks/>
              </p:cNvSpPr>
              <p:nvPr/>
            </p:nvSpPr>
            <p:spPr bwMode="auto">
              <a:xfrm>
                <a:off x="5956" y="2477"/>
                <a:ext cx="13" cy="9"/>
              </a:xfrm>
              <a:custGeom>
                <a:avLst/>
                <a:gdLst>
                  <a:gd name="T0" fmla="*/ 9 w 13"/>
                  <a:gd name="T1" fmla="*/ 0 h 9"/>
                  <a:gd name="T2" fmla="*/ 4 w 13"/>
                  <a:gd name="T3" fmla="*/ 0 h 9"/>
                  <a:gd name="T4" fmla="*/ 4 w 13"/>
                  <a:gd name="T5" fmla="*/ 4 h 9"/>
                  <a:gd name="T6" fmla="*/ 0 w 13"/>
                  <a:gd name="T7" fmla="*/ 4 h 9"/>
                  <a:gd name="T8" fmla="*/ 9 w 13"/>
                  <a:gd name="T9" fmla="*/ 9 h 9"/>
                  <a:gd name="T10" fmla="*/ 13 w 13"/>
                  <a:gd name="T11" fmla="*/ 0 h 9"/>
                  <a:gd name="T12" fmla="*/ 9 w 13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9">
                    <a:moveTo>
                      <a:pt x="9" y="0"/>
                    </a:moveTo>
                    <a:lnTo>
                      <a:pt x="4" y="0"/>
                    </a:lnTo>
                    <a:lnTo>
                      <a:pt x="4" y="4"/>
                    </a:lnTo>
                    <a:lnTo>
                      <a:pt x="0" y="4"/>
                    </a:lnTo>
                    <a:lnTo>
                      <a:pt x="9" y="9"/>
                    </a:lnTo>
                    <a:lnTo>
                      <a:pt x="13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2" name="Freeform 169"/>
              <p:cNvSpPr>
                <a:spLocks/>
              </p:cNvSpPr>
              <p:nvPr/>
            </p:nvSpPr>
            <p:spPr bwMode="auto">
              <a:xfrm>
                <a:off x="5983" y="2585"/>
                <a:ext cx="0" cy="10"/>
              </a:xfrm>
              <a:custGeom>
                <a:avLst/>
                <a:gdLst>
                  <a:gd name="T0" fmla="*/ 5 h 10"/>
                  <a:gd name="T1" fmla="*/ 0 h 10"/>
                  <a:gd name="T2" fmla="*/ 10 h 10"/>
                  <a:gd name="T3" fmla="*/ 5 h 1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0">
                    <a:moveTo>
                      <a:pt x="0" y="5"/>
                    </a:moveTo>
                    <a:lnTo>
                      <a:pt x="0" y="0"/>
                    </a:lnTo>
                    <a:lnTo>
                      <a:pt x="0" y="1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3" name="Freeform 170"/>
              <p:cNvSpPr>
                <a:spLocks/>
              </p:cNvSpPr>
              <p:nvPr/>
            </p:nvSpPr>
            <p:spPr bwMode="auto">
              <a:xfrm>
                <a:off x="5983" y="2536"/>
                <a:ext cx="4" cy="5"/>
              </a:xfrm>
              <a:custGeom>
                <a:avLst/>
                <a:gdLst>
                  <a:gd name="T0" fmla="*/ 0 w 4"/>
                  <a:gd name="T1" fmla="*/ 0 h 5"/>
                  <a:gd name="T2" fmla="*/ 0 w 4"/>
                  <a:gd name="T3" fmla="*/ 5 h 5"/>
                  <a:gd name="T4" fmla="*/ 4 w 4"/>
                  <a:gd name="T5" fmla="*/ 0 h 5"/>
                  <a:gd name="T6" fmla="*/ 0 w 4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0" y="0"/>
                    </a:moveTo>
                    <a:lnTo>
                      <a:pt x="0" y="5"/>
                    </a:lnTo>
                    <a:lnTo>
                      <a:pt x="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4" name="Freeform 171"/>
              <p:cNvSpPr>
                <a:spLocks/>
              </p:cNvSpPr>
              <p:nvPr/>
            </p:nvSpPr>
            <p:spPr bwMode="auto">
              <a:xfrm>
                <a:off x="5960" y="2561"/>
                <a:ext cx="5" cy="5"/>
              </a:xfrm>
              <a:custGeom>
                <a:avLst/>
                <a:gdLst>
                  <a:gd name="T0" fmla="*/ 0 w 5"/>
                  <a:gd name="T1" fmla="*/ 5 h 5"/>
                  <a:gd name="T2" fmla="*/ 5 w 5"/>
                  <a:gd name="T3" fmla="*/ 0 h 5"/>
                  <a:gd name="T4" fmla="*/ 0 w 5"/>
                  <a:gd name="T5" fmla="*/ 0 h 5"/>
                  <a:gd name="T6" fmla="*/ 0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5"/>
                    </a:moveTo>
                    <a:lnTo>
                      <a:pt x="5" y="0"/>
                    </a:lnTo>
                    <a:lnTo>
                      <a:pt x="0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5" name="Freeform 172"/>
              <p:cNvSpPr>
                <a:spLocks/>
              </p:cNvSpPr>
              <p:nvPr/>
            </p:nvSpPr>
            <p:spPr bwMode="auto">
              <a:xfrm>
                <a:off x="5956" y="2442"/>
                <a:ext cx="31" cy="35"/>
              </a:xfrm>
              <a:custGeom>
                <a:avLst/>
                <a:gdLst>
                  <a:gd name="T0" fmla="*/ 13 w 31"/>
                  <a:gd name="T1" fmla="*/ 20 h 35"/>
                  <a:gd name="T2" fmla="*/ 4 w 31"/>
                  <a:gd name="T3" fmla="*/ 15 h 35"/>
                  <a:gd name="T4" fmla="*/ 0 w 31"/>
                  <a:gd name="T5" fmla="*/ 20 h 35"/>
                  <a:gd name="T6" fmla="*/ 4 w 31"/>
                  <a:gd name="T7" fmla="*/ 25 h 35"/>
                  <a:gd name="T8" fmla="*/ 4 w 31"/>
                  <a:gd name="T9" fmla="*/ 30 h 35"/>
                  <a:gd name="T10" fmla="*/ 4 w 31"/>
                  <a:gd name="T11" fmla="*/ 30 h 35"/>
                  <a:gd name="T12" fmla="*/ 13 w 31"/>
                  <a:gd name="T13" fmla="*/ 30 h 35"/>
                  <a:gd name="T14" fmla="*/ 18 w 31"/>
                  <a:gd name="T15" fmla="*/ 35 h 35"/>
                  <a:gd name="T16" fmla="*/ 22 w 31"/>
                  <a:gd name="T17" fmla="*/ 25 h 35"/>
                  <a:gd name="T18" fmla="*/ 22 w 31"/>
                  <a:gd name="T19" fmla="*/ 25 h 35"/>
                  <a:gd name="T20" fmla="*/ 22 w 31"/>
                  <a:gd name="T21" fmla="*/ 15 h 35"/>
                  <a:gd name="T22" fmla="*/ 31 w 31"/>
                  <a:gd name="T23" fmla="*/ 10 h 35"/>
                  <a:gd name="T24" fmla="*/ 31 w 31"/>
                  <a:gd name="T25" fmla="*/ 0 h 35"/>
                  <a:gd name="T26" fmla="*/ 13 w 31"/>
                  <a:gd name="T27" fmla="*/ 15 h 35"/>
                  <a:gd name="T28" fmla="*/ 13 w 31"/>
                  <a:gd name="T29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35">
                    <a:moveTo>
                      <a:pt x="13" y="20"/>
                    </a:moveTo>
                    <a:lnTo>
                      <a:pt x="4" y="15"/>
                    </a:lnTo>
                    <a:lnTo>
                      <a:pt x="0" y="20"/>
                    </a:lnTo>
                    <a:lnTo>
                      <a:pt x="4" y="25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13" y="30"/>
                    </a:lnTo>
                    <a:lnTo>
                      <a:pt x="18" y="35"/>
                    </a:lnTo>
                    <a:lnTo>
                      <a:pt x="22" y="25"/>
                    </a:lnTo>
                    <a:lnTo>
                      <a:pt x="22" y="25"/>
                    </a:lnTo>
                    <a:lnTo>
                      <a:pt x="22" y="15"/>
                    </a:lnTo>
                    <a:lnTo>
                      <a:pt x="31" y="10"/>
                    </a:lnTo>
                    <a:lnTo>
                      <a:pt x="31" y="0"/>
                    </a:lnTo>
                    <a:lnTo>
                      <a:pt x="13" y="15"/>
                    </a:lnTo>
                    <a:lnTo>
                      <a:pt x="13" y="2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6" name="Freeform 173"/>
              <p:cNvSpPr>
                <a:spLocks/>
              </p:cNvSpPr>
              <p:nvPr/>
            </p:nvSpPr>
            <p:spPr bwMode="auto">
              <a:xfrm>
                <a:off x="5947" y="2501"/>
                <a:ext cx="9" cy="5"/>
              </a:xfrm>
              <a:custGeom>
                <a:avLst/>
                <a:gdLst>
                  <a:gd name="T0" fmla="*/ 0 w 9"/>
                  <a:gd name="T1" fmla="*/ 0 h 5"/>
                  <a:gd name="T2" fmla="*/ 0 w 9"/>
                  <a:gd name="T3" fmla="*/ 5 h 5"/>
                  <a:gd name="T4" fmla="*/ 4 w 9"/>
                  <a:gd name="T5" fmla="*/ 5 h 5"/>
                  <a:gd name="T6" fmla="*/ 9 w 9"/>
                  <a:gd name="T7" fmla="*/ 0 h 5"/>
                  <a:gd name="T8" fmla="*/ 0 w 9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0"/>
                    </a:moveTo>
                    <a:lnTo>
                      <a:pt x="0" y="5"/>
                    </a:lnTo>
                    <a:lnTo>
                      <a:pt x="4" y="5"/>
                    </a:lnTo>
                    <a:lnTo>
                      <a:pt x="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7" name="Freeform 174"/>
              <p:cNvSpPr>
                <a:spLocks/>
              </p:cNvSpPr>
              <p:nvPr/>
            </p:nvSpPr>
            <p:spPr bwMode="auto">
              <a:xfrm>
                <a:off x="6072" y="2402"/>
                <a:ext cx="14" cy="15"/>
              </a:xfrm>
              <a:custGeom>
                <a:avLst/>
                <a:gdLst>
                  <a:gd name="T0" fmla="*/ 5 w 14"/>
                  <a:gd name="T1" fmla="*/ 5 h 15"/>
                  <a:gd name="T2" fmla="*/ 5 w 14"/>
                  <a:gd name="T3" fmla="*/ 15 h 15"/>
                  <a:gd name="T4" fmla="*/ 9 w 14"/>
                  <a:gd name="T5" fmla="*/ 15 h 15"/>
                  <a:gd name="T6" fmla="*/ 14 w 14"/>
                  <a:gd name="T7" fmla="*/ 15 h 15"/>
                  <a:gd name="T8" fmla="*/ 14 w 14"/>
                  <a:gd name="T9" fmla="*/ 10 h 15"/>
                  <a:gd name="T10" fmla="*/ 9 w 14"/>
                  <a:gd name="T11" fmla="*/ 10 h 15"/>
                  <a:gd name="T12" fmla="*/ 9 w 14"/>
                  <a:gd name="T13" fmla="*/ 5 h 15"/>
                  <a:gd name="T14" fmla="*/ 5 w 14"/>
                  <a:gd name="T15" fmla="*/ 0 h 15"/>
                  <a:gd name="T16" fmla="*/ 0 w 14"/>
                  <a:gd name="T17" fmla="*/ 0 h 15"/>
                  <a:gd name="T18" fmla="*/ 0 w 14"/>
                  <a:gd name="T19" fmla="*/ 10 h 15"/>
                  <a:gd name="T20" fmla="*/ 0 w 14"/>
                  <a:gd name="T21" fmla="*/ 15 h 15"/>
                  <a:gd name="T22" fmla="*/ 5 w 14"/>
                  <a:gd name="T23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5" y="5"/>
                    </a:moveTo>
                    <a:lnTo>
                      <a:pt x="5" y="15"/>
                    </a:lnTo>
                    <a:lnTo>
                      <a:pt x="9" y="15"/>
                    </a:lnTo>
                    <a:lnTo>
                      <a:pt x="14" y="15"/>
                    </a:lnTo>
                    <a:lnTo>
                      <a:pt x="14" y="10"/>
                    </a:lnTo>
                    <a:lnTo>
                      <a:pt x="9" y="10"/>
                    </a:lnTo>
                    <a:lnTo>
                      <a:pt x="9" y="5"/>
                    </a:lnTo>
                    <a:lnTo>
                      <a:pt x="5" y="0"/>
                    </a:lnTo>
                    <a:lnTo>
                      <a:pt x="0" y="0"/>
                    </a:lnTo>
                    <a:lnTo>
                      <a:pt x="0" y="10"/>
                    </a:lnTo>
                    <a:lnTo>
                      <a:pt x="0" y="1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8" name="Freeform 175"/>
              <p:cNvSpPr>
                <a:spLocks/>
              </p:cNvSpPr>
              <p:nvPr/>
            </p:nvSpPr>
            <p:spPr bwMode="auto">
              <a:xfrm>
                <a:off x="5983" y="2432"/>
                <a:ext cx="278" cy="530"/>
              </a:xfrm>
              <a:custGeom>
                <a:avLst/>
                <a:gdLst>
                  <a:gd name="T0" fmla="*/ 18 w 278"/>
                  <a:gd name="T1" fmla="*/ 84 h 530"/>
                  <a:gd name="T2" fmla="*/ 22 w 278"/>
                  <a:gd name="T3" fmla="*/ 94 h 530"/>
                  <a:gd name="T4" fmla="*/ 13 w 278"/>
                  <a:gd name="T5" fmla="*/ 109 h 530"/>
                  <a:gd name="T6" fmla="*/ 13 w 278"/>
                  <a:gd name="T7" fmla="*/ 119 h 530"/>
                  <a:gd name="T8" fmla="*/ 31 w 278"/>
                  <a:gd name="T9" fmla="*/ 119 h 530"/>
                  <a:gd name="T10" fmla="*/ 18 w 278"/>
                  <a:gd name="T11" fmla="*/ 158 h 530"/>
                  <a:gd name="T12" fmla="*/ 13 w 278"/>
                  <a:gd name="T13" fmla="*/ 198 h 530"/>
                  <a:gd name="T14" fmla="*/ 22 w 278"/>
                  <a:gd name="T15" fmla="*/ 158 h 530"/>
                  <a:gd name="T16" fmla="*/ 36 w 278"/>
                  <a:gd name="T17" fmla="*/ 163 h 530"/>
                  <a:gd name="T18" fmla="*/ 44 w 278"/>
                  <a:gd name="T19" fmla="*/ 163 h 530"/>
                  <a:gd name="T20" fmla="*/ 40 w 278"/>
                  <a:gd name="T21" fmla="*/ 228 h 530"/>
                  <a:gd name="T22" fmla="*/ 58 w 278"/>
                  <a:gd name="T23" fmla="*/ 233 h 530"/>
                  <a:gd name="T24" fmla="*/ 85 w 278"/>
                  <a:gd name="T25" fmla="*/ 223 h 530"/>
                  <a:gd name="T26" fmla="*/ 103 w 278"/>
                  <a:gd name="T27" fmla="*/ 272 h 530"/>
                  <a:gd name="T28" fmla="*/ 107 w 278"/>
                  <a:gd name="T29" fmla="*/ 317 h 530"/>
                  <a:gd name="T30" fmla="*/ 103 w 278"/>
                  <a:gd name="T31" fmla="*/ 327 h 530"/>
                  <a:gd name="T32" fmla="*/ 58 w 278"/>
                  <a:gd name="T33" fmla="*/ 347 h 530"/>
                  <a:gd name="T34" fmla="*/ 67 w 278"/>
                  <a:gd name="T35" fmla="*/ 356 h 530"/>
                  <a:gd name="T36" fmla="*/ 53 w 278"/>
                  <a:gd name="T37" fmla="*/ 401 h 530"/>
                  <a:gd name="T38" fmla="*/ 27 w 278"/>
                  <a:gd name="T39" fmla="*/ 421 h 530"/>
                  <a:gd name="T40" fmla="*/ 62 w 278"/>
                  <a:gd name="T41" fmla="*/ 426 h 530"/>
                  <a:gd name="T42" fmla="*/ 85 w 278"/>
                  <a:gd name="T43" fmla="*/ 436 h 530"/>
                  <a:gd name="T44" fmla="*/ 130 w 278"/>
                  <a:gd name="T45" fmla="*/ 421 h 530"/>
                  <a:gd name="T46" fmla="*/ 76 w 278"/>
                  <a:gd name="T47" fmla="*/ 455 h 530"/>
                  <a:gd name="T48" fmla="*/ 44 w 278"/>
                  <a:gd name="T49" fmla="*/ 495 h 530"/>
                  <a:gd name="T50" fmla="*/ 9 w 278"/>
                  <a:gd name="T51" fmla="*/ 520 h 530"/>
                  <a:gd name="T52" fmla="*/ 31 w 278"/>
                  <a:gd name="T53" fmla="*/ 525 h 530"/>
                  <a:gd name="T54" fmla="*/ 62 w 278"/>
                  <a:gd name="T55" fmla="*/ 505 h 530"/>
                  <a:gd name="T56" fmla="*/ 85 w 278"/>
                  <a:gd name="T57" fmla="*/ 510 h 530"/>
                  <a:gd name="T58" fmla="*/ 116 w 278"/>
                  <a:gd name="T59" fmla="*/ 485 h 530"/>
                  <a:gd name="T60" fmla="*/ 157 w 278"/>
                  <a:gd name="T61" fmla="*/ 480 h 530"/>
                  <a:gd name="T62" fmla="*/ 192 w 278"/>
                  <a:gd name="T63" fmla="*/ 480 h 530"/>
                  <a:gd name="T64" fmla="*/ 242 w 278"/>
                  <a:gd name="T65" fmla="*/ 470 h 530"/>
                  <a:gd name="T66" fmla="*/ 269 w 278"/>
                  <a:gd name="T67" fmla="*/ 446 h 530"/>
                  <a:gd name="T68" fmla="*/ 237 w 278"/>
                  <a:gd name="T69" fmla="*/ 441 h 530"/>
                  <a:gd name="T70" fmla="*/ 246 w 278"/>
                  <a:gd name="T71" fmla="*/ 431 h 530"/>
                  <a:gd name="T72" fmla="*/ 260 w 278"/>
                  <a:gd name="T73" fmla="*/ 411 h 530"/>
                  <a:gd name="T74" fmla="*/ 264 w 278"/>
                  <a:gd name="T75" fmla="*/ 401 h 530"/>
                  <a:gd name="T76" fmla="*/ 260 w 278"/>
                  <a:gd name="T77" fmla="*/ 342 h 530"/>
                  <a:gd name="T78" fmla="*/ 224 w 278"/>
                  <a:gd name="T79" fmla="*/ 337 h 530"/>
                  <a:gd name="T80" fmla="*/ 192 w 278"/>
                  <a:gd name="T81" fmla="*/ 302 h 530"/>
                  <a:gd name="T82" fmla="*/ 206 w 278"/>
                  <a:gd name="T83" fmla="*/ 302 h 530"/>
                  <a:gd name="T84" fmla="*/ 201 w 278"/>
                  <a:gd name="T85" fmla="*/ 272 h 530"/>
                  <a:gd name="T86" fmla="*/ 161 w 278"/>
                  <a:gd name="T87" fmla="*/ 238 h 530"/>
                  <a:gd name="T88" fmla="*/ 125 w 278"/>
                  <a:gd name="T89" fmla="*/ 168 h 530"/>
                  <a:gd name="T90" fmla="*/ 80 w 278"/>
                  <a:gd name="T91" fmla="*/ 163 h 530"/>
                  <a:gd name="T92" fmla="*/ 116 w 278"/>
                  <a:gd name="T93" fmla="*/ 144 h 530"/>
                  <a:gd name="T94" fmla="*/ 112 w 278"/>
                  <a:gd name="T95" fmla="*/ 134 h 530"/>
                  <a:gd name="T96" fmla="*/ 134 w 278"/>
                  <a:gd name="T97" fmla="*/ 94 h 530"/>
                  <a:gd name="T98" fmla="*/ 112 w 278"/>
                  <a:gd name="T99" fmla="*/ 59 h 530"/>
                  <a:gd name="T100" fmla="*/ 80 w 278"/>
                  <a:gd name="T101" fmla="*/ 64 h 530"/>
                  <a:gd name="T102" fmla="*/ 71 w 278"/>
                  <a:gd name="T103" fmla="*/ 54 h 530"/>
                  <a:gd name="T104" fmla="*/ 98 w 278"/>
                  <a:gd name="T105" fmla="*/ 15 h 530"/>
                  <a:gd name="T106" fmla="*/ 76 w 278"/>
                  <a:gd name="T107" fmla="*/ 5 h 530"/>
                  <a:gd name="T108" fmla="*/ 49 w 278"/>
                  <a:gd name="T109" fmla="*/ 15 h 530"/>
                  <a:gd name="T110" fmla="*/ 36 w 278"/>
                  <a:gd name="T111" fmla="*/ 25 h 530"/>
                  <a:gd name="T112" fmla="*/ 31 w 278"/>
                  <a:gd name="T113" fmla="*/ 45 h 530"/>
                  <a:gd name="T114" fmla="*/ 13 w 278"/>
                  <a:gd name="T115" fmla="*/ 54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8" h="530">
                    <a:moveTo>
                      <a:pt x="13" y="69"/>
                    </a:moveTo>
                    <a:lnTo>
                      <a:pt x="13" y="74"/>
                    </a:lnTo>
                    <a:lnTo>
                      <a:pt x="13" y="79"/>
                    </a:lnTo>
                    <a:lnTo>
                      <a:pt x="22" y="79"/>
                    </a:lnTo>
                    <a:lnTo>
                      <a:pt x="18" y="79"/>
                    </a:lnTo>
                    <a:lnTo>
                      <a:pt x="18" y="84"/>
                    </a:lnTo>
                    <a:lnTo>
                      <a:pt x="18" y="84"/>
                    </a:lnTo>
                    <a:lnTo>
                      <a:pt x="27" y="84"/>
                    </a:lnTo>
                    <a:lnTo>
                      <a:pt x="22" y="84"/>
                    </a:lnTo>
                    <a:lnTo>
                      <a:pt x="27" y="89"/>
                    </a:lnTo>
                    <a:lnTo>
                      <a:pt x="22" y="84"/>
                    </a:lnTo>
                    <a:lnTo>
                      <a:pt x="22" y="89"/>
                    </a:lnTo>
                    <a:lnTo>
                      <a:pt x="18" y="94"/>
                    </a:lnTo>
                    <a:lnTo>
                      <a:pt x="22" y="94"/>
                    </a:lnTo>
                    <a:lnTo>
                      <a:pt x="18" y="94"/>
                    </a:lnTo>
                    <a:lnTo>
                      <a:pt x="13" y="99"/>
                    </a:lnTo>
                    <a:lnTo>
                      <a:pt x="18" y="99"/>
                    </a:lnTo>
                    <a:lnTo>
                      <a:pt x="22" y="104"/>
                    </a:lnTo>
                    <a:lnTo>
                      <a:pt x="13" y="99"/>
                    </a:lnTo>
                    <a:lnTo>
                      <a:pt x="13" y="104"/>
                    </a:lnTo>
                    <a:lnTo>
                      <a:pt x="13" y="109"/>
                    </a:lnTo>
                    <a:lnTo>
                      <a:pt x="13" y="114"/>
                    </a:lnTo>
                    <a:lnTo>
                      <a:pt x="9" y="114"/>
                    </a:lnTo>
                    <a:lnTo>
                      <a:pt x="4" y="114"/>
                    </a:lnTo>
                    <a:lnTo>
                      <a:pt x="0" y="119"/>
                    </a:lnTo>
                    <a:lnTo>
                      <a:pt x="4" y="119"/>
                    </a:lnTo>
                    <a:lnTo>
                      <a:pt x="9" y="119"/>
                    </a:lnTo>
                    <a:lnTo>
                      <a:pt x="13" y="119"/>
                    </a:lnTo>
                    <a:lnTo>
                      <a:pt x="13" y="124"/>
                    </a:lnTo>
                    <a:lnTo>
                      <a:pt x="9" y="124"/>
                    </a:lnTo>
                    <a:lnTo>
                      <a:pt x="13" y="129"/>
                    </a:lnTo>
                    <a:lnTo>
                      <a:pt x="13" y="129"/>
                    </a:lnTo>
                    <a:lnTo>
                      <a:pt x="18" y="134"/>
                    </a:lnTo>
                    <a:lnTo>
                      <a:pt x="36" y="114"/>
                    </a:lnTo>
                    <a:lnTo>
                      <a:pt x="31" y="119"/>
                    </a:lnTo>
                    <a:lnTo>
                      <a:pt x="36" y="119"/>
                    </a:lnTo>
                    <a:lnTo>
                      <a:pt x="31" y="124"/>
                    </a:lnTo>
                    <a:lnTo>
                      <a:pt x="27" y="134"/>
                    </a:lnTo>
                    <a:lnTo>
                      <a:pt x="27" y="134"/>
                    </a:lnTo>
                    <a:lnTo>
                      <a:pt x="22" y="144"/>
                    </a:lnTo>
                    <a:lnTo>
                      <a:pt x="22" y="148"/>
                    </a:lnTo>
                    <a:lnTo>
                      <a:pt x="18" y="158"/>
                    </a:lnTo>
                    <a:lnTo>
                      <a:pt x="18" y="168"/>
                    </a:lnTo>
                    <a:lnTo>
                      <a:pt x="18" y="173"/>
                    </a:lnTo>
                    <a:lnTo>
                      <a:pt x="18" y="178"/>
                    </a:lnTo>
                    <a:lnTo>
                      <a:pt x="22" y="173"/>
                    </a:lnTo>
                    <a:lnTo>
                      <a:pt x="18" y="183"/>
                    </a:lnTo>
                    <a:lnTo>
                      <a:pt x="18" y="198"/>
                    </a:lnTo>
                    <a:lnTo>
                      <a:pt x="13" y="198"/>
                    </a:lnTo>
                    <a:lnTo>
                      <a:pt x="13" y="203"/>
                    </a:lnTo>
                    <a:lnTo>
                      <a:pt x="22" y="203"/>
                    </a:lnTo>
                    <a:lnTo>
                      <a:pt x="18" y="198"/>
                    </a:lnTo>
                    <a:lnTo>
                      <a:pt x="22" y="188"/>
                    </a:lnTo>
                    <a:lnTo>
                      <a:pt x="22" y="183"/>
                    </a:lnTo>
                    <a:lnTo>
                      <a:pt x="27" y="178"/>
                    </a:lnTo>
                    <a:lnTo>
                      <a:pt x="22" y="158"/>
                    </a:lnTo>
                    <a:lnTo>
                      <a:pt x="27" y="158"/>
                    </a:lnTo>
                    <a:lnTo>
                      <a:pt x="36" y="148"/>
                    </a:lnTo>
                    <a:lnTo>
                      <a:pt x="31" y="158"/>
                    </a:lnTo>
                    <a:lnTo>
                      <a:pt x="27" y="168"/>
                    </a:lnTo>
                    <a:lnTo>
                      <a:pt x="31" y="173"/>
                    </a:lnTo>
                    <a:lnTo>
                      <a:pt x="31" y="163"/>
                    </a:lnTo>
                    <a:lnTo>
                      <a:pt x="36" y="163"/>
                    </a:lnTo>
                    <a:lnTo>
                      <a:pt x="40" y="168"/>
                    </a:lnTo>
                    <a:lnTo>
                      <a:pt x="44" y="158"/>
                    </a:lnTo>
                    <a:lnTo>
                      <a:pt x="40" y="153"/>
                    </a:lnTo>
                    <a:lnTo>
                      <a:pt x="44" y="148"/>
                    </a:lnTo>
                    <a:lnTo>
                      <a:pt x="44" y="158"/>
                    </a:lnTo>
                    <a:lnTo>
                      <a:pt x="53" y="168"/>
                    </a:lnTo>
                    <a:lnTo>
                      <a:pt x="44" y="163"/>
                    </a:lnTo>
                    <a:lnTo>
                      <a:pt x="44" y="178"/>
                    </a:lnTo>
                    <a:lnTo>
                      <a:pt x="44" y="183"/>
                    </a:lnTo>
                    <a:lnTo>
                      <a:pt x="49" y="188"/>
                    </a:lnTo>
                    <a:lnTo>
                      <a:pt x="53" y="193"/>
                    </a:lnTo>
                    <a:lnTo>
                      <a:pt x="44" y="203"/>
                    </a:lnTo>
                    <a:lnTo>
                      <a:pt x="40" y="218"/>
                    </a:lnTo>
                    <a:lnTo>
                      <a:pt x="40" y="228"/>
                    </a:lnTo>
                    <a:lnTo>
                      <a:pt x="36" y="223"/>
                    </a:lnTo>
                    <a:lnTo>
                      <a:pt x="36" y="233"/>
                    </a:lnTo>
                    <a:lnTo>
                      <a:pt x="44" y="243"/>
                    </a:lnTo>
                    <a:lnTo>
                      <a:pt x="40" y="233"/>
                    </a:lnTo>
                    <a:lnTo>
                      <a:pt x="44" y="233"/>
                    </a:lnTo>
                    <a:lnTo>
                      <a:pt x="58" y="243"/>
                    </a:lnTo>
                    <a:lnTo>
                      <a:pt x="58" y="233"/>
                    </a:lnTo>
                    <a:lnTo>
                      <a:pt x="53" y="228"/>
                    </a:lnTo>
                    <a:lnTo>
                      <a:pt x="58" y="228"/>
                    </a:lnTo>
                    <a:lnTo>
                      <a:pt x="67" y="238"/>
                    </a:lnTo>
                    <a:lnTo>
                      <a:pt x="76" y="233"/>
                    </a:lnTo>
                    <a:lnTo>
                      <a:pt x="76" y="233"/>
                    </a:lnTo>
                    <a:lnTo>
                      <a:pt x="85" y="233"/>
                    </a:lnTo>
                    <a:lnTo>
                      <a:pt x="85" y="223"/>
                    </a:lnTo>
                    <a:lnTo>
                      <a:pt x="103" y="223"/>
                    </a:lnTo>
                    <a:lnTo>
                      <a:pt x="94" y="228"/>
                    </a:lnTo>
                    <a:lnTo>
                      <a:pt x="85" y="252"/>
                    </a:lnTo>
                    <a:lnTo>
                      <a:pt x="94" y="272"/>
                    </a:lnTo>
                    <a:lnTo>
                      <a:pt x="98" y="267"/>
                    </a:lnTo>
                    <a:lnTo>
                      <a:pt x="98" y="277"/>
                    </a:lnTo>
                    <a:lnTo>
                      <a:pt x="103" y="272"/>
                    </a:lnTo>
                    <a:lnTo>
                      <a:pt x="112" y="272"/>
                    </a:lnTo>
                    <a:lnTo>
                      <a:pt x="112" y="282"/>
                    </a:lnTo>
                    <a:lnTo>
                      <a:pt x="112" y="282"/>
                    </a:lnTo>
                    <a:lnTo>
                      <a:pt x="103" y="292"/>
                    </a:lnTo>
                    <a:lnTo>
                      <a:pt x="107" y="302"/>
                    </a:lnTo>
                    <a:lnTo>
                      <a:pt x="103" y="312"/>
                    </a:lnTo>
                    <a:lnTo>
                      <a:pt x="107" y="317"/>
                    </a:lnTo>
                    <a:lnTo>
                      <a:pt x="112" y="322"/>
                    </a:lnTo>
                    <a:lnTo>
                      <a:pt x="116" y="327"/>
                    </a:lnTo>
                    <a:lnTo>
                      <a:pt x="116" y="327"/>
                    </a:lnTo>
                    <a:lnTo>
                      <a:pt x="112" y="327"/>
                    </a:lnTo>
                    <a:lnTo>
                      <a:pt x="107" y="322"/>
                    </a:lnTo>
                    <a:lnTo>
                      <a:pt x="103" y="322"/>
                    </a:lnTo>
                    <a:lnTo>
                      <a:pt x="103" y="327"/>
                    </a:lnTo>
                    <a:lnTo>
                      <a:pt x="107" y="332"/>
                    </a:lnTo>
                    <a:lnTo>
                      <a:pt x="103" y="332"/>
                    </a:lnTo>
                    <a:lnTo>
                      <a:pt x="98" y="327"/>
                    </a:lnTo>
                    <a:lnTo>
                      <a:pt x="85" y="332"/>
                    </a:lnTo>
                    <a:lnTo>
                      <a:pt x="80" y="327"/>
                    </a:lnTo>
                    <a:lnTo>
                      <a:pt x="67" y="337"/>
                    </a:lnTo>
                    <a:lnTo>
                      <a:pt x="58" y="347"/>
                    </a:lnTo>
                    <a:lnTo>
                      <a:pt x="49" y="351"/>
                    </a:lnTo>
                    <a:lnTo>
                      <a:pt x="44" y="356"/>
                    </a:lnTo>
                    <a:lnTo>
                      <a:pt x="53" y="356"/>
                    </a:lnTo>
                    <a:lnTo>
                      <a:pt x="53" y="356"/>
                    </a:lnTo>
                    <a:lnTo>
                      <a:pt x="53" y="356"/>
                    </a:lnTo>
                    <a:lnTo>
                      <a:pt x="67" y="351"/>
                    </a:lnTo>
                    <a:lnTo>
                      <a:pt x="67" y="356"/>
                    </a:lnTo>
                    <a:lnTo>
                      <a:pt x="71" y="366"/>
                    </a:lnTo>
                    <a:lnTo>
                      <a:pt x="67" y="366"/>
                    </a:lnTo>
                    <a:lnTo>
                      <a:pt x="71" y="376"/>
                    </a:lnTo>
                    <a:lnTo>
                      <a:pt x="71" y="376"/>
                    </a:lnTo>
                    <a:lnTo>
                      <a:pt x="67" y="391"/>
                    </a:lnTo>
                    <a:lnTo>
                      <a:pt x="58" y="396"/>
                    </a:lnTo>
                    <a:lnTo>
                      <a:pt x="53" y="401"/>
                    </a:lnTo>
                    <a:lnTo>
                      <a:pt x="49" y="401"/>
                    </a:lnTo>
                    <a:lnTo>
                      <a:pt x="40" y="406"/>
                    </a:lnTo>
                    <a:lnTo>
                      <a:pt x="36" y="406"/>
                    </a:lnTo>
                    <a:lnTo>
                      <a:pt x="27" y="411"/>
                    </a:lnTo>
                    <a:lnTo>
                      <a:pt x="31" y="416"/>
                    </a:lnTo>
                    <a:lnTo>
                      <a:pt x="36" y="421"/>
                    </a:lnTo>
                    <a:lnTo>
                      <a:pt x="27" y="421"/>
                    </a:lnTo>
                    <a:lnTo>
                      <a:pt x="40" y="426"/>
                    </a:lnTo>
                    <a:lnTo>
                      <a:pt x="36" y="426"/>
                    </a:lnTo>
                    <a:lnTo>
                      <a:pt x="40" y="431"/>
                    </a:lnTo>
                    <a:lnTo>
                      <a:pt x="44" y="426"/>
                    </a:lnTo>
                    <a:lnTo>
                      <a:pt x="49" y="426"/>
                    </a:lnTo>
                    <a:lnTo>
                      <a:pt x="62" y="421"/>
                    </a:lnTo>
                    <a:lnTo>
                      <a:pt x="62" y="426"/>
                    </a:lnTo>
                    <a:lnTo>
                      <a:pt x="71" y="426"/>
                    </a:lnTo>
                    <a:lnTo>
                      <a:pt x="62" y="431"/>
                    </a:lnTo>
                    <a:lnTo>
                      <a:pt x="62" y="436"/>
                    </a:lnTo>
                    <a:lnTo>
                      <a:pt x="76" y="436"/>
                    </a:lnTo>
                    <a:lnTo>
                      <a:pt x="76" y="431"/>
                    </a:lnTo>
                    <a:lnTo>
                      <a:pt x="80" y="431"/>
                    </a:lnTo>
                    <a:lnTo>
                      <a:pt x="85" y="436"/>
                    </a:lnTo>
                    <a:lnTo>
                      <a:pt x="89" y="446"/>
                    </a:lnTo>
                    <a:lnTo>
                      <a:pt x="103" y="446"/>
                    </a:lnTo>
                    <a:lnTo>
                      <a:pt x="107" y="436"/>
                    </a:lnTo>
                    <a:lnTo>
                      <a:pt x="112" y="436"/>
                    </a:lnTo>
                    <a:lnTo>
                      <a:pt x="121" y="431"/>
                    </a:lnTo>
                    <a:lnTo>
                      <a:pt x="125" y="426"/>
                    </a:lnTo>
                    <a:lnTo>
                      <a:pt x="130" y="421"/>
                    </a:lnTo>
                    <a:lnTo>
                      <a:pt x="121" y="436"/>
                    </a:lnTo>
                    <a:lnTo>
                      <a:pt x="112" y="446"/>
                    </a:lnTo>
                    <a:lnTo>
                      <a:pt x="112" y="455"/>
                    </a:lnTo>
                    <a:lnTo>
                      <a:pt x="103" y="455"/>
                    </a:lnTo>
                    <a:lnTo>
                      <a:pt x="98" y="460"/>
                    </a:lnTo>
                    <a:lnTo>
                      <a:pt x="94" y="455"/>
                    </a:lnTo>
                    <a:lnTo>
                      <a:pt x="76" y="455"/>
                    </a:lnTo>
                    <a:lnTo>
                      <a:pt x="67" y="455"/>
                    </a:lnTo>
                    <a:lnTo>
                      <a:pt x="67" y="465"/>
                    </a:lnTo>
                    <a:lnTo>
                      <a:pt x="62" y="470"/>
                    </a:lnTo>
                    <a:lnTo>
                      <a:pt x="53" y="470"/>
                    </a:lnTo>
                    <a:lnTo>
                      <a:pt x="53" y="485"/>
                    </a:lnTo>
                    <a:lnTo>
                      <a:pt x="44" y="490"/>
                    </a:lnTo>
                    <a:lnTo>
                      <a:pt x="44" y="495"/>
                    </a:lnTo>
                    <a:lnTo>
                      <a:pt x="36" y="495"/>
                    </a:lnTo>
                    <a:lnTo>
                      <a:pt x="36" y="505"/>
                    </a:lnTo>
                    <a:lnTo>
                      <a:pt x="31" y="505"/>
                    </a:lnTo>
                    <a:lnTo>
                      <a:pt x="31" y="510"/>
                    </a:lnTo>
                    <a:lnTo>
                      <a:pt x="22" y="515"/>
                    </a:lnTo>
                    <a:lnTo>
                      <a:pt x="18" y="515"/>
                    </a:lnTo>
                    <a:lnTo>
                      <a:pt x="9" y="520"/>
                    </a:lnTo>
                    <a:lnTo>
                      <a:pt x="9" y="525"/>
                    </a:lnTo>
                    <a:lnTo>
                      <a:pt x="18" y="525"/>
                    </a:lnTo>
                    <a:lnTo>
                      <a:pt x="18" y="520"/>
                    </a:lnTo>
                    <a:lnTo>
                      <a:pt x="27" y="525"/>
                    </a:lnTo>
                    <a:lnTo>
                      <a:pt x="31" y="530"/>
                    </a:lnTo>
                    <a:lnTo>
                      <a:pt x="31" y="525"/>
                    </a:lnTo>
                    <a:lnTo>
                      <a:pt x="31" y="525"/>
                    </a:lnTo>
                    <a:lnTo>
                      <a:pt x="36" y="515"/>
                    </a:lnTo>
                    <a:lnTo>
                      <a:pt x="36" y="520"/>
                    </a:lnTo>
                    <a:lnTo>
                      <a:pt x="40" y="515"/>
                    </a:lnTo>
                    <a:lnTo>
                      <a:pt x="44" y="515"/>
                    </a:lnTo>
                    <a:lnTo>
                      <a:pt x="49" y="510"/>
                    </a:lnTo>
                    <a:lnTo>
                      <a:pt x="53" y="510"/>
                    </a:lnTo>
                    <a:lnTo>
                      <a:pt x="62" y="505"/>
                    </a:lnTo>
                    <a:lnTo>
                      <a:pt x="67" y="510"/>
                    </a:lnTo>
                    <a:lnTo>
                      <a:pt x="67" y="505"/>
                    </a:lnTo>
                    <a:lnTo>
                      <a:pt x="71" y="510"/>
                    </a:lnTo>
                    <a:lnTo>
                      <a:pt x="76" y="510"/>
                    </a:lnTo>
                    <a:lnTo>
                      <a:pt x="80" y="515"/>
                    </a:lnTo>
                    <a:lnTo>
                      <a:pt x="89" y="515"/>
                    </a:lnTo>
                    <a:lnTo>
                      <a:pt x="85" y="510"/>
                    </a:lnTo>
                    <a:lnTo>
                      <a:pt x="89" y="510"/>
                    </a:lnTo>
                    <a:lnTo>
                      <a:pt x="94" y="505"/>
                    </a:lnTo>
                    <a:lnTo>
                      <a:pt x="89" y="495"/>
                    </a:lnTo>
                    <a:lnTo>
                      <a:pt x="94" y="490"/>
                    </a:lnTo>
                    <a:lnTo>
                      <a:pt x="98" y="490"/>
                    </a:lnTo>
                    <a:lnTo>
                      <a:pt x="98" y="490"/>
                    </a:lnTo>
                    <a:lnTo>
                      <a:pt x="116" y="485"/>
                    </a:lnTo>
                    <a:lnTo>
                      <a:pt x="121" y="485"/>
                    </a:lnTo>
                    <a:lnTo>
                      <a:pt x="130" y="490"/>
                    </a:lnTo>
                    <a:lnTo>
                      <a:pt x="134" y="490"/>
                    </a:lnTo>
                    <a:lnTo>
                      <a:pt x="143" y="490"/>
                    </a:lnTo>
                    <a:lnTo>
                      <a:pt x="148" y="495"/>
                    </a:lnTo>
                    <a:lnTo>
                      <a:pt x="152" y="485"/>
                    </a:lnTo>
                    <a:lnTo>
                      <a:pt x="157" y="480"/>
                    </a:lnTo>
                    <a:lnTo>
                      <a:pt x="166" y="485"/>
                    </a:lnTo>
                    <a:lnTo>
                      <a:pt x="175" y="475"/>
                    </a:lnTo>
                    <a:lnTo>
                      <a:pt x="179" y="480"/>
                    </a:lnTo>
                    <a:lnTo>
                      <a:pt x="183" y="480"/>
                    </a:lnTo>
                    <a:lnTo>
                      <a:pt x="183" y="475"/>
                    </a:lnTo>
                    <a:lnTo>
                      <a:pt x="188" y="480"/>
                    </a:lnTo>
                    <a:lnTo>
                      <a:pt x="192" y="480"/>
                    </a:lnTo>
                    <a:lnTo>
                      <a:pt x="197" y="475"/>
                    </a:lnTo>
                    <a:lnTo>
                      <a:pt x="210" y="475"/>
                    </a:lnTo>
                    <a:lnTo>
                      <a:pt x="219" y="475"/>
                    </a:lnTo>
                    <a:lnTo>
                      <a:pt x="224" y="480"/>
                    </a:lnTo>
                    <a:lnTo>
                      <a:pt x="228" y="480"/>
                    </a:lnTo>
                    <a:lnTo>
                      <a:pt x="237" y="475"/>
                    </a:lnTo>
                    <a:lnTo>
                      <a:pt x="242" y="470"/>
                    </a:lnTo>
                    <a:lnTo>
                      <a:pt x="246" y="465"/>
                    </a:lnTo>
                    <a:lnTo>
                      <a:pt x="251" y="465"/>
                    </a:lnTo>
                    <a:lnTo>
                      <a:pt x="255" y="465"/>
                    </a:lnTo>
                    <a:lnTo>
                      <a:pt x="255" y="460"/>
                    </a:lnTo>
                    <a:lnTo>
                      <a:pt x="264" y="455"/>
                    </a:lnTo>
                    <a:lnTo>
                      <a:pt x="269" y="455"/>
                    </a:lnTo>
                    <a:lnTo>
                      <a:pt x="269" y="446"/>
                    </a:lnTo>
                    <a:lnTo>
                      <a:pt x="269" y="441"/>
                    </a:lnTo>
                    <a:lnTo>
                      <a:pt x="269" y="436"/>
                    </a:lnTo>
                    <a:lnTo>
                      <a:pt x="260" y="436"/>
                    </a:lnTo>
                    <a:lnTo>
                      <a:pt x="251" y="441"/>
                    </a:lnTo>
                    <a:lnTo>
                      <a:pt x="246" y="441"/>
                    </a:lnTo>
                    <a:lnTo>
                      <a:pt x="242" y="441"/>
                    </a:lnTo>
                    <a:lnTo>
                      <a:pt x="237" y="441"/>
                    </a:lnTo>
                    <a:lnTo>
                      <a:pt x="242" y="436"/>
                    </a:lnTo>
                    <a:lnTo>
                      <a:pt x="242" y="436"/>
                    </a:lnTo>
                    <a:lnTo>
                      <a:pt x="246" y="436"/>
                    </a:lnTo>
                    <a:lnTo>
                      <a:pt x="237" y="431"/>
                    </a:lnTo>
                    <a:lnTo>
                      <a:pt x="233" y="436"/>
                    </a:lnTo>
                    <a:lnTo>
                      <a:pt x="242" y="431"/>
                    </a:lnTo>
                    <a:lnTo>
                      <a:pt x="246" y="431"/>
                    </a:lnTo>
                    <a:lnTo>
                      <a:pt x="251" y="426"/>
                    </a:lnTo>
                    <a:lnTo>
                      <a:pt x="251" y="421"/>
                    </a:lnTo>
                    <a:lnTo>
                      <a:pt x="242" y="421"/>
                    </a:lnTo>
                    <a:lnTo>
                      <a:pt x="246" y="416"/>
                    </a:lnTo>
                    <a:lnTo>
                      <a:pt x="251" y="411"/>
                    </a:lnTo>
                    <a:lnTo>
                      <a:pt x="255" y="416"/>
                    </a:lnTo>
                    <a:lnTo>
                      <a:pt x="260" y="411"/>
                    </a:lnTo>
                    <a:lnTo>
                      <a:pt x="264" y="406"/>
                    </a:lnTo>
                    <a:lnTo>
                      <a:pt x="260" y="406"/>
                    </a:lnTo>
                    <a:lnTo>
                      <a:pt x="260" y="406"/>
                    </a:lnTo>
                    <a:lnTo>
                      <a:pt x="255" y="401"/>
                    </a:lnTo>
                    <a:lnTo>
                      <a:pt x="260" y="396"/>
                    </a:lnTo>
                    <a:lnTo>
                      <a:pt x="260" y="401"/>
                    </a:lnTo>
                    <a:lnTo>
                      <a:pt x="264" y="401"/>
                    </a:lnTo>
                    <a:lnTo>
                      <a:pt x="269" y="396"/>
                    </a:lnTo>
                    <a:lnTo>
                      <a:pt x="273" y="396"/>
                    </a:lnTo>
                    <a:lnTo>
                      <a:pt x="273" y="381"/>
                    </a:lnTo>
                    <a:lnTo>
                      <a:pt x="278" y="371"/>
                    </a:lnTo>
                    <a:lnTo>
                      <a:pt x="273" y="366"/>
                    </a:lnTo>
                    <a:lnTo>
                      <a:pt x="273" y="356"/>
                    </a:lnTo>
                    <a:lnTo>
                      <a:pt x="260" y="342"/>
                    </a:lnTo>
                    <a:lnTo>
                      <a:pt x="242" y="342"/>
                    </a:lnTo>
                    <a:lnTo>
                      <a:pt x="228" y="342"/>
                    </a:lnTo>
                    <a:lnTo>
                      <a:pt x="228" y="351"/>
                    </a:lnTo>
                    <a:lnTo>
                      <a:pt x="224" y="356"/>
                    </a:lnTo>
                    <a:lnTo>
                      <a:pt x="219" y="351"/>
                    </a:lnTo>
                    <a:lnTo>
                      <a:pt x="210" y="347"/>
                    </a:lnTo>
                    <a:lnTo>
                      <a:pt x="224" y="337"/>
                    </a:lnTo>
                    <a:lnTo>
                      <a:pt x="224" y="327"/>
                    </a:lnTo>
                    <a:lnTo>
                      <a:pt x="215" y="312"/>
                    </a:lnTo>
                    <a:lnTo>
                      <a:pt x="210" y="312"/>
                    </a:lnTo>
                    <a:lnTo>
                      <a:pt x="201" y="307"/>
                    </a:lnTo>
                    <a:lnTo>
                      <a:pt x="201" y="302"/>
                    </a:lnTo>
                    <a:lnTo>
                      <a:pt x="197" y="302"/>
                    </a:lnTo>
                    <a:lnTo>
                      <a:pt x="192" y="302"/>
                    </a:lnTo>
                    <a:lnTo>
                      <a:pt x="188" y="302"/>
                    </a:lnTo>
                    <a:lnTo>
                      <a:pt x="183" y="302"/>
                    </a:lnTo>
                    <a:lnTo>
                      <a:pt x="192" y="297"/>
                    </a:lnTo>
                    <a:lnTo>
                      <a:pt x="192" y="297"/>
                    </a:lnTo>
                    <a:lnTo>
                      <a:pt x="201" y="297"/>
                    </a:lnTo>
                    <a:lnTo>
                      <a:pt x="201" y="297"/>
                    </a:lnTo>
                    <a:lnTo>
                      <a:pt x="206" y="302"/>
                    </a:lnTo>
                    <a:lnTo>
                      <a:pt x="210" y="302"/>
                    </a:lnTo>
                    <a:lnTo>
                      <a:pt x="215" y="302"/>
                    </a:lnTo>
                    <a:lnTo>
                      <a:pt x="206" y="287"/>
                    </a:lnTo>
                    <a:lnTo>
                      <a:pt x="197" y="282"/>
                    </a:lnTo>
                    <a:lnTo>
                      <a:pt x="201" y="277"/>
                    </a:lnTo>
                    <a:lnTo>
                      <a:pt x="206" y="277"/>
                    </a:lnTo>
                    <a:lnTo>
                      <a:pt x="201" y="272"/>
                    </a:lnTo>
                    <a:lnTo>
                      <a:pt x="197" y="267"/>
                    </a:lnTo>
                    <a:lnTo>
                      <a:pt x="197" y="267"/>
                    </a:lnTo>
                    <a:lnTo>
                      <a:pt x="188" y="252"/>
                    </a:lnTo>
                    <a:lnTo>
                      <a:pt x="179" y="247"/>
                    </a:lnTo>
                    <a:lnTo>
                      <a:pt x="166" y="247"/>
                    </a:lnTo>
                    <a:lnTo>
                      <a:pt x="166" y="238"/>
                    </a:lnTo>
                    <a:lnTo>
                      <a:pt x="161" y="238"/>
                    </a:lnTo>
                    <a:lnTo>
                      <a:pt x="157" y="223"/>
                    </a:lnTo>
                    <a:lnTo>
                      <a:pt x="152" y="213"/>
                    </a:lnTo>
                    <a:lnTo>
                      <a:pt x="152" y="193"/>
                    </a:lnTo>
                    <a:lnTo>
                      <a:pt x="148" y="188"/>
                    </a:lnTo>
                    <a:lnTo>
                      <a:pt x="143" y="188"/>
                    </a:lnTo>
                    <a:lnTo>
                      <a:pt x="130" y="168"/>
                    </a:lnTo>
                    <a:lnTo>
                      <a:pt x="125" y="168"/>
                    </a:lnTo>
                    <a:lnTo>
                      <a:pt x="121" y="163"/>
                    </a:lnTo>
                    <a:lnTo>
                      <a:pt x="112" y="158"/>
                    </a:lnTo>
                    <a:lnTo>
                      <a:pt x="107" y="163"/>
                    </a:lnTo>
                    <a:lnTo>
                      <a:pt x="103" y="168"/>
                    </a:lnTo>
                    <a:lnTo>
                      <a:pt x="94" y="163"/>
                    </a:lnTo>
                    <a:lnTo>
                      <a:pt x="89" y="163"/>
                    </a:lnTo>
                    <a:lnTo>
                      <a:pt x="80" y="163"/>
                    </a:lnTo>
                    <a:lnTo>
                      <a:pt x="80" y="158"/>
                    </a:lnTo>
                    <a:lnTo>
                      <a:pt x="85" y="158"/>
                    </a:lnTo>
                    <a:lnTo>
                      <a:pt x="94" y="158"/>
                    </a:lnTo>
                    <a:lnTo>
                      <a:pt x="98" y="158"/>
                    </a:lnTo>
                    <a:lnTo>
                      <a:pt x="103" y="148"/>
                    </a:lnTo>
                    <a:lnTo>
                      <a:pt x="107" y="153"/>
                    </a:lnTo>
                    <a:lnTo>
                      <a:pt x="116" y="144"/>
                    </a:lnTo>
                    <a:lnTo>
                      <a:pt x="107" y="144"/>
                    </a:lnTo>
                    <a:lnTo>
                      <a:pt x="107" y="139"/>
                    </a:lnTo>
                    <a:lnTo>
                      <a:pt x="107" y="134"/>
                    </a:lnTo>
                    <a:lnTo>
                      <a:pt x="98" y="139"/>
                    </a:lnTo>
                    <a:lnTo>
                      <a:pt x="94" y="139"/>
                    </a:lnTo>
                    <a:lnTo>
                      <a:pt x="103" y="134"/>
                    </a:lnTo>
                    <a:lnTo>
                      <a:pt x="112" y="134"/>
                    </a:lnTo>
                    <a:lnTo>
                      <a:pt x="116" y="129"/>
                    </a:lnTo>
                    <a:lnTo>
                      <a:pt x="116" y="124"/>
                    </a:lnTo>
                    <a:lnTo>
                      <a:pt x="121" y="119"/>
                    </a:lnTo>
                    <a:lnTo>
                      <a:pt x="125" y="109"/>
                    </a:lnTo>
                    <a:lnTo>
                      <a:pt x="130" y="104"/>
                    </a:lnTo>
                    <a:lnTo>
                      <a:pt x="130" y="99"/>
                    </a:lnTo>
                    <a:lnTo>
                      <a:pt x="134" y="94"/>
                    </a:lnTo>
                    <a:lnTo>
                      <a:pt x="130" y="89"/>
                    </a:lnTo>
                    <a:lnTo>
                      <a:pt x="134" y="79"/>
                    </a:lnTo>
                    <a:lnTo>
                      <a:pt x="139" y="74"/>
                    </a:lnTo>
                    <a:lnTo>
                      <a:pt x="139" y="69"/>
                    </a:lnTo>
                    <a:lnTo>
                      <a:pt x="130" y="59"/>
                    </a:lnTo>
                    <a:lnTo>
                      <a:pt x="130" y="59"/>
                    </a:lnTo>
                    <a:lnTo>
                      <a:pt x="112" y="59"/>
                    </a:lnTo>
                    <a:lnTo>
                      <a:pt x="103" y="59"/>
                    </a:lnTo>
                    <a:lnTo>
                      <a:pt x="103" y="59"/>
                    </a:lnTo>
                    <a:lnTo>
                      <a:pt x="98" y="59"/>
                    </a:lnTo>
                    <a:lnTo>
                      <a:pt x="89" y="59"/>
                    </a:lnTo>
                    <a:lnTo>
                      <a:pt x="85" y="59"/>
                    </a:lnTo>
                    <a:lnTo>
                      <a:pt x="85" y="59"/>
                    </a:lnTo>
                    <a:lnTo>
                      <a:pt x="80" y="64"/>
                    </a:lnTo>
                    <a:lnTo>
                      <a:pt x="71" y="64"/>
                    </a:lnTo>
                    <a:lnTo>
                      <a:pt x="71" y="64"/>
                    </a:lnTo>
                    <a:lnTo>
                      <a:pt x="67" y="69"/>
                    </a:lnTo>
                    <a:lnTo>
                      <a:pt x="67" y="69"/>
                    </a:lnTo>
                    <a:lnTo>
                      <a:pt x="71" y="59"/>
                    </a:lnTo>
                    <a:lnTo>
                      <a:pt x="76" y="49"/>
                    </a:lnTo>
                    <a:lnTo>
                      <a:pt x="71" y="54"/>
                    </a:lnTo>
                    <a:lnTo>
                      <a:pt x="67" y="49"/>
                    </a:lnTo>
                    <a:lnTo>
                      <a:pt x="71" y="49"/>
                    </a:lnTo>
                    <a:lnTo>
                      <a:pt x="71" y="45"/>
                    </a:lnTo>
                    <a:lnTo>
                      <a:pt x="85" y="30"/>
                    </a:lnTo>
                    <a:lnTo>
                      <a:pt x="89" y="25"/>
                    </a:lnTo>
                    <a:lnTo>
                      <a:pt x="98" y="20"/>
                    </a:lnTo>
                    <a:lnTo>
                      <a:pt x="98" y="15"/>
                    </a:lnTo>
                    <a:lnTo>
                      <a:pt x="98" y="10"/>
                    </a:lnTo>
                    <a:lnTo>
                      <a:pt x="98" y="5"/>
                    </a:lnTo>
                    <a:lnTo>
                      <a:pt x="98" y="0"/>
                    </a:lnTo>
                    <a:lnTo>
                      <a:pt x="89" y="0"/>
                    </a:lnTo>
                    <a:lnTo>
                      <a:pt x="89" y="5"/>
                    </a:lnTo>
                    <a:lnTo>
                      <a:pt x="85" y="5"/>
                    </a:lnTo>
                    <a:lnTo>
                      <a:pt x="76" y="5"/>
                    </a:lnTo>
                    <a:lnTo>
                      <a:pt x="67" y="5"/>
                    </a:lnTo>
                    <a:lnTo>
                      <a:pt x="62" y="10"/>
                    </a:lnTo>
                    <a:lnTo>
                      <a:pt x="58" y="10"/>
                    </a:lnTo>
                    <a:lnTo>
                      <a:pt x="58" y="10"/>
                    </a:lnTo>
                    <a:lnTo>
                      <a:pt x="58" y="10"/>
                    </a:lnTo>
                    <a:lnTo>
                      <a:pt x="53" y="5"/>
                    </a:lnTo>
                    <a:lnTo>
                      <a:pt x="49" y="15"/>
                    </a:lnTo>
                    <a:lnTo>
                      <a:pt x="49" y="5"/>
                    </a:lnTo>
                    <a:lnTo>
                      <a:pt x="40" y="5"/>
                    </a:lnTo>
                    <a:lnTo>
                      <a:pt x="40" y="10"/>
                    </a:lnTo>
                    <a:lnTo>
                      <a:pt x="36" y="10"/>
                    </a:lnTo>
                    <a:lnTo>
                      <a:pt x="36" y="15"/>
                    </a:lnTo>
                    <a:lnTo>
                      <a:pt x="36" y="15"/>
                    </a:lnTo>
                    <a:lnTo>
                      <a:pt x="36" y="25"/>
                    </a:lnTo>
                    <a:lnTo>
                      <a:pt x="31" y="25"/>
                    </a:lnTo>
                    <a:lnTo>
                      <a:pt x="31" y="30"/>
                    </a:lnTo>
                    <a:lnTo>
                      <a:pt x="31" y="40"/>
                    </a:lnTo>
                    <a:lnTo>
                      <a:pt x="27" y="40"/>
                    </a:lnTo>
                    <a:lnTo>
                      <a:pt x="36" y="45"/>
                    </a:lnTo>
                    <a:lnTo>
                      <a:pt x="36" y="49"/>
                    </a:lnTo>
                    <a:lnTo>
                      <a:pt x="31" y="45"/>
                    </a:lnTo>
                    <a:lnTo>
                      <a:pt x="27" y="49"/>
                    </a:lnTo>
                    <a:lnTo>
                      <a:pt x="22" y="45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18" y="54"/>
                    </a:lnTo>
                    <a:lnTo>
                      <a:pt x="18" y="49"/>
                    </a:lnTo>
                    <a:lnTo>
                      <a:pt x="13" y="54"/>
                    </a:lnTo>
                    <a:lnTo>
                      <a:pt x="18" y="59"/>
                    </a:lnTo>
                    <a:lnTo>
                      <a:pt x="13" y="64"/>
                    </a:lnTo>
                    <a:lnTo>
                      <a:pt x="18" y="69"/>
                    </a:lnTo>
                    <a:lnTo>
                      <a:pt x="22" y="69"/>
                    </a:lnTo>
                    <a:lnTo>
                      <a:pt x="18" y="69"/>
                    </a:lnTo>
                    <a:lnTo>
                      <a:pt x="13" y="6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09" name="Freeform 176"/>
              <p:cNvSpPr>
                <a:spLocks/>
              </p:cNvSpPr>
              <p:nvPr/>
            </p:nvSpPr>
            <p:spPr bwMode="auto">
              <a:xfrm>
                <a:off x="5942" y="2491"/>
                <a:ext cx="14" cy="5"/>
              </a:xfrm>
              <a:custGeom>
                <a:avLst/>
                <a:gdLst>
                  <a:gd name="T0" fmla="*/ 14 w 14"/>
                  <a:gd name="T1" fmla="*/ 5 h 5"/>
                  <a:gd name="T2" fmla="*/ 14 w 14"/>
                  <a:gd name="T3" fmla="*/ 0 h 5"/>
                  <a:gd name="T4" fmla="*/ 5 w 14"/>
                  <a:gd name="T5" fmla="*/ 0 h 5"/>
                  <a:gd name="T6" fmla="*/ 0 w 14"/>
                  <a:gd name="T7" fmla="*/ 0 h 5"/>
                  <a:gd name="T8" fmla="*/ 5 w 14"/>
                  <a:gd name="T9" fmla="*/ 5 h 5"/>
                  <a:gd name="T10" fmla="*/ 14 w 14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5">
                    <a:moveTo>
                      <a:pt x="14" y="5"/>
                    </a:moveTo>
                    <a:lnTo>
                      <a:pt x="14" y="0"/>
                    </a:lnTo>
                    <a:lnTo>
                      <a:pt x="5" y="0"/>
                    </a:lnTo>
                    <a:lnTo>
                      <a:pt x="0" y="0"/>
                    </a:lnTo>
                    <a:lnTo>
                      <a:pt x="5" y="5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0" name="Freeform 177"/>
              <p:cNvSpPr>
                <a:spLocks/>
              </p:cNvSpPr>
              <p:nvPr/>
            </p:nvSpPr>
            <p:spPr bwMode="auto">
              <a:xfrm>
                <a:off x="6019" y="2600"/>
                <a:ext cx="4" cy="10"/>
              </a:xfrm>
              <a:custGeom>
                <a:avLst/>
                <a:gdLst>
                  <a:gd name="T0" fmla="*/ 4 w 4"/>
                  <a:gd name="T1" fmla="*/ 5 h 10"/>
                  <a:gd name="T2" fmla="*/ 0 w 4"/>
                  <a:gd name="T3" fmla="*/ 0 h 10"/>
                  <a:gd name="T4" fmla="*/ 0 w 4"/>
                  <a:gd name="T5" fmla="*/ 5 h 10"/>
                  <a:gd name="T6" fmla="*/ 4 w 4"/>
                  <a:gd name="T7" fmla="*/ 10 h 10"/>
                  <a:gd name="T8" fmla="*/ 4 w 4"/>
                  <a:gd name="T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0">
                    <a:moveTo>
                      <a:pt x="4" y="5"/>
                    </a:moveTo>
                    <a:lnTo>
                      <a:pt x="0" y="0"/>
                    </a:lnTo>
                    <a:lnTo>
                      <a:pt x="0" y="5"/>
                    </a:lnTo>
                    <a:lnTo>
                      <a:pt x="4" y="10"/>
                    </a:lnTo>
                    <a:lnTo>
                      <a:pt x="4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1" name="Freeform 178"/>
              <p:cNvSpPr>
                <a:spLocks/>
              </p:cNvSpPr>
              <p:nvPr/>
            </p:nvSpPr>
            <p:spPr bwMode="auto">
              <a:xfrm>
                <a:off x="5920" y="2640"/>
                <a:ext cx="85" cy="79"/>
              </a:xfrm>
              <a:custGeom>
                <a:avLst/>
                <a:gdLst>
                  <a:gd name="T0" fmla="*/ 18 w 85"/>
                  <a:gd name="T1" fmla="*/ 20 h 79"/>
                  <a:gd name="T2" fmla="*/ 13 w 85"/>
                  <a:gd name="T3" fmla="*/ 25 h 79"/>
                  <a:gd name="T4" fmla="*/ 9 w 85"/>
                  <a:gd name="T5" fmla="*/ 25 h 79"/>
                  <a:gd name="T6" fmla="*/ 0 w 85"/>
                  <a:gd name="T7" fmla="*/ 44 h 79"/>
                  <a:gd name="T8" fmla="*/ 13 w 85"/>
                  <a:gd name="T9" fmla="*/ 64 h 79"/>
                  <a:gd name="T10" fmla="*/ 22 w 85"/>
                  <a:gd name="T11" fmla="*/ 64 h 79"/>
                  <a:gd name="T12" fmla="*/ 22 w 85"/>
                  <a:gd name="T13" fmla="*/ 49 h 79"/>
                  <a:gd name="T14" fmla="*/ 27 w 85"/>
                  <a:gd name="T15" fmla="*/ 44 h 79"/>
                  <a:gd name="T16" fmla="*/ 40 w 85"/>
                  <a:gd name="T17" fmla="*/ 54 h 79"/>
                  <a:gd name="T18" fmla="*/ 45 w 85"/>
                  <a:gd name="T19" fmla="*/ 69 h 79"/>
                  <a:gd name="T20" fmla="*/ 54 w 85"/>
                  <a:gd name="T21" fmla="*/ 69 h 79"/>
                  <a:gd name="T22" fmla="*/ 63 w 85"/>
                  <a:gd name="T23" fmla="*/ 74 h 79"/>
                  <a:gd name="T24" fmla="*/ 63 w 85"/>
                  <a:gd name="T25" fmla="*/ 79 h 79"/>
                  <a:gd name="T26" fmla="*/ 63 w 85"/>
                  <a:gd name="T27" fmla="*/ 69 h 79"/>
                  <a:gd name="T28" fmla="*/ 67 w 85"/>
                  <a:gd name="T29" fmla="*/ 69 h 79"/>
                  <a:gd name="T30" fmla="*/ 72 w 85"/>
                  <a:gd name="T31" fmla="*/ 64 h 79"/>
                  <a:gd name="T32" fmla="*/ 72 w 85"/>
                  <a:gd name="T33" fmla="*/ 59 h 79"/>
                  <a:gd name="T34" fmla="*/ 81 w 85"/>
                  <a:gd name="T35" fmla="*/ 59 h 79"/>
                  <a:gd name="T36" fmla="*/ 81 w 85"/>
                  <a:gd name="T37" fmla="*/ 54 h 79"/>
                  <a:gd name="T38" fmla="*/ 76 w 85"/>
                  <a:gd name="T39" fmla="*/ 54 h 79"/>
                  <a:gd name="T40" fmla="*/ 81 w 85"/>
                  <a:gd name="T41" fmla="*/ 44 h 79"/>
                  <a:gd name="T42" fmla="*/ 76 w 85"/>
                  <a:gd name="T43" fmla="*/ 39 h 79"/>
                  <a:gd name="T44" fmla="*/ 81 w 85"/>
                  <a:gd name="T45" fmla="*/ 39 h 79"/>
                  <a:gd name="T46" fmla="*/ 85 w 85"/>
                  <a:gd name="T47" fmla="*/ 54 h 79"/>
                  <a:gd name="T48" fmla="*/ 85 w 85"/>
                  <a:gd name="T49" fmla="*/ 35 h 79"/>
                  <a:gd name="T50" fmla="*/ 72 w 85"/>
                  <a:gd name="T51" fmla="*/ 35 h 79"/>
                  <a:gd name="T52" fmla="*/ 81 w 85"/>
                  <a:gd name="T53" fmla="*/ 30 h 79"/>
                  <a:gd name="T54" fmla="*/ 67 w 85"/>
                  <a:gd name="T55" fmla="*/ 15 h 79"/>
                  <a:gd name="T56" fmla="*/ 67 w 85"/>
                  <a:gd name="T57" fmla="*/ 5 h 79"/>
                  <a:gd name="T58" fmla="*/ 58 w 85"/>
                  <a:gd name="T59" fmla="*/ 0 h 79"/>
                  <a:gd name="T60" fmla="*/ 49 w 85"/>
                  <a:gd name="T61" fmla="*/ 0 h 79"/>
                  <a:gd name="T62" fmla="*/ 40 w 85"/>
                  <a:gd name="T63" fmla="*/ 5 h 79"/>
                  <a:gd name="T64" fmla="*/ 36 w 85"/>
                  <a:gd name="T65" fmla="*/ 5 h 79"/>
                  <a:gd name="T66" fmla="*/ 36 w 85"/>
                  <a:gd name="T67" fmla="*/ 10 h 79"/>
                  <a:gd name="T68" fmla="*/ 27 w 85"/>
                  <a:gd name="T69" fmla="*/ 10 h 79"/>
                  <a:gd name="T70" fmla="*/ 22 w 85"/>
                  <a:gd name="T71" fmla="*/ 15 h 79"/>
                  <a:gd name="T72" fmla="*/ 18 w 85"/>
                  <a:gd name="T73" fmla="*/ 2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5" h="79">
                    <a:moveTo>
                      <a:pt x="18" y="20"/>
                    </a:moveTo>
                    <a:lnTo>
                      <a:pt x="13" y="25"/>
                    </a:lnTo>
                    <a:lnTo>
                      <a:pt x="9" y="25"/>
                    </a:lnTo>
                    <a:lnTo>
                      <a:pt x="0" y="44"/>
                    </a:lnTo>
                    <a:lnTo>
                      <a:pt x="13" y="64"/>
                    </a:lnTo>
                    <a:lnTo>
                      <a:pt x="22" y="64"/>
                    </a:lnTo>
                    <a:lnTo>
                      <a:pt x="22" y="49"/>
                    </a:lnTo>
                    <a:lnTo>
                      <a:pt x="27" y="44"/>
                    </a:lnTo>
                    <a:lnTo>
                      <a:pt x="40" y="54"/>
                    </a:lnTo>
                    <a:lnTo>
                      <a:pt x="45" y="69"/>
                    </a:lnTo>
                    <a:lnTo>
                      <a:pt x="54" y="69"/>
                    </a:lnTo>
                    <a:lnTo>
                      <a:pt x="63" y="74"/>
                    </a:lnTo>
                    <a:lnTo>
                      <a:pt x="63" y="79"/>
                    </a:lnTo>
                    <a:lnTo>
                      <a:pt x="63" y="69"/>
                    </a:lnTo>
                    <a:lnTo>
                      <a:pt x="67" y="69"/>
                    </a:lnTo>
                    <a:lnTo>
                      <a:pt x="72" y="64"/>
                    </a:lnTo>
                    <a:lnTo>
                      <a:pt x="72" y="59"/>
                    </a:lnTo>
                    <a:lnTo>
                      <a:pt x="81" y="59"/>
                    </a:lnTo>
                    <a:lnTo>
                      <a:pt x="81" y="54"/>
                    </a:lnTo>
                    <a:lnTo>
                      <a:pt x="76" y="54"/>
                    </a:lnTo>
                    <a:lnTo>
                      <a:pt x="81" y="44"/>
                    </a:lnTo>
                    <a:lnTo>
                      <a:pt x="76" y="39"/>
                    </a:lnTo>
                    <a:lnTo>
                      <a:pt x="81" y="39"/>
                    </a:lnTo>
                    <a:lnTo>
                      <a:pt x="85" y="54"/>
                    </a:lnTo>
                    <a:lnTo>
                      <a:pt x="85" y="35"/>
                    </a:lnTo>
                    <a:lnTo>
                      <a:pt x="72" y="35"/>
                    </a:lnTo>
                    <a:lnTo>
                      <a:pt x="81" y="30"/>
                    </a:lnTo>
                    <a:lnTo>
                      <a:pt x="67" y="15"/>
                    </a:lnTo>
                    <a:lnTo>
                      <a:pt x="67" y="5"/>
                    </a:lnTo>
                    <a:lnTo>
                      <a:pt x="58" y="0"/>
                    </a:lnTo>
                    <a:lnTo>
                      <a:pt x="49" y="0"/>
                    </a:lnTo>
                    <a:lnTo>
                      <a:pt x="40" y="5"/>
                    </a:lnTo>
                    <a:lnTo>
                      <a:pt x="36" y="5"/>
                    </a:lnTo>
                    <a:lnTo>
                      <a:pt x="36" y="10"/>
                    </a:lnTo>
                    <a:lnTo>
                      <a:pt x="27" y="10"/>
                    </a:lnTo>
                    <a:lnTo>
                      <a:pt x="22" y="15"/>
                    </a:lnTo>
                    <a:lnTo>
                      <a:pt x="18" y="2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2" name="Freeform 179"/>
              <p:cNvSpPr>
                <a:spLocks/>
              </p:cNvSpPr>
              <p:nvPr/>
            </p:nvSpPr>
            <p:spPr bwMode="auto">
              <a:xfrm>
                <a:off x="6027" y="2689"/>
                <a:ext cx="14" cy="25"/>
              </a:xfrm>
              <a:custGeom>
                <a:avLst/>
                <a:gdLst>
                  <a:gd name="T0" fmla="*/ 5 w 14"/>
                  <a:gd name="T1" fmla="*/ 15 h 25"/>
                  <a:gd name="T2" fmla="*/ 0 w 14"/>
                  <a:gd name="T3" fmla="*/ 25 h 25"/>
                  <a:gd name="T4" fmla="*/ 5 w 14"/>
                  <a:gd name="T5" fmla="*/ 25 h 25"/>
                  <a:gd name="T6" fmla="*/ 14 w 14"/>
                  <a:gd name="T7" fmla="*/ 15 h 25"/>
                  <a:gd name="T8" fmla="*/ 14 w 14"/>
                  <a:gd name="T9" fmla="*/ 10 h 25"/>
                  <a:gd name="T10" fmla="*/ 14 w 14"/>
                  <a:gd name="T11" fmla="*/ 0 h 25"/>
                  <a:gd name="T12" fmla="*/ 5 w 14"/>
                  <a:gd name="T13" fmla="*/ 1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25">
                    <a:moveTo>
                      <a:pt x="5" y="15"/>
                    </a:moveTo>
                    <a:lnTo>
                      <a:pt x="0" y="25"/>
                    </a:lnTo>
                    <a:lnTo>
                      <a:pt x="5" y="25"/>
                    </a:lnTo>
                    <a:lnTo>
                      <a:pt x="14" y="15"/>
                    </a:lnTo>
                    <a:lnTo>
                      <a:pt x="14" y="10"/>
                    </a:lnTo>
                    <a:lnTo>
                      <a:pt x="14" y="0"/>
                    </a:lnTo>
                    <a:lnTo>
                      <a:pt x="5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3" name="Freeform 180"/>
              <p:cNvSpPr>
                <a:spLocks/>
              </p:cNvSpPr>
              <p:nvPr/>
            </p:nvSpPr>
            <p:spPr bwMode="auto">
              <a:xfrm>
                <a:off x="5974" y="2600"/>
                <a:ext cx="13" cy="20"/>
              </a:xfrm>
              <a:custGeom>
                <a:avLst/>
                <a:gdLst>
                  <a:gd name="T0" fmla="*/ 13 w 13"/>
                  <a:gd name="T1" fmla="*/ 15 h 20"/>
                  <a:gd name="T2" fmla="*/ 9 w 13"/>
                  <a:gd name="T3" fmla="*/ 0 h 20"/>
                  <a:gd name="T4" fmla="*/ 0 w 13"/>
                  <a:gd name="T5" fmla="*/ 5 h 20"/>
                  <a:gd name="T6" fmla="*/ 0 w 13"/>
                  <a:gd name="T7" fmla="*/ 15 h 20"/>
                  <a:gd name="T8" fmla="*/ 4 w 13"/>
                  <a:gd name="T9" fmla="*/ 10 h 20"/>
                  <a:gd name="T10" fmla="*/ 4 w 13"/>
                  <a:gd name="T11" fmla="*/ 20 h 20"/>
                  <a:gd name="T12" fmla="*/ 13 w 13"/>
                  <a:gd name="T13" fmla="*/ 15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20">
                    <a:moveTo>
                      <a:pt x="13" y="15"/>
                    </a:moveTo>
                    <a:lnTo>
                      <a:pt x="9" y="0"/>
                    </a:lnTo>
                    <a:lnTo>
                      <a:pt x="0" y="5"/>
                    </a:lnTo>
                    <a:lnTo>
                      <a:pt x="0" y="15"/>
                    </a:lnTo>
                    <a:lnTo>
                      <a:pt x="4" y="10"/>
                    </a:lnTo>
                    <a:lnTo>
                      <a:pt x="4" y="20"/>
                    </a:lnTo>
                    <a:lnTo>
                      <a:pt x="13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4" name="Freeform 181"/>
              <p:cNvSpPr>
                <a:spLocks/>
              </p:cNvSpPr>
              <p:nvPr/>
            </p:nvSpPr>
            <p:spPr bwMode="auto">
              <a:xfrm>
                <a:off x="5969" y="2551"/>
                <a:ext cx="5" cy="10"/>
              </a:xfrm>
              <a:custGeom>
                <a:avLst/>
                <a:gdLst>
                  <a:gd name="T0" fmla="*/ 0 w 5"/>
                  <a:gd name="T1" fmla="*/ 10 h 10"/>
                  <a:gd name="T2" fmla="*/ 5 w 5"/>
                  <a:gd name="T3" fmla="*/ 5 h 10"/>
                  <a:gd name="T4" fmla="*/ 5 w 5"/>
                  <a:gd name="T5" fmla="*/ 0 h 10"/>
                  <a:gd name="T6" fmla="*/ 0 w 5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0">
                    <a:moveTo>
                      <a:pt x="0" y="10"/>
                    </a:moveTo>
                    <a:lnTo>
                      <a:pt x="5" y="5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5" name="Freeform 182"/>
              <p:cNvSpPr>
                <a:spLocks/>
              </p:cNvSpPr>
              <p:nvPr/>
            </p:nvSpPr>
            <p:spPr bwMode="auto">
              <a:xfrm>
                <a:off x="6036" y="2754"/>
                <a:ext cx="18" cy="15"/>
              </a:xfrm>
              <a:custGeom>
                <a:avLst/>
                <a:gdLst>
                  <a:gd name="T0" fmla="*/ 0 w 4"/>
                  <a:gd name="T1" fmla="*/ 1 h 3"/>
                  <a:gd name="T2" fmla="*/ 2 w 4"/>
                  <a:gd name="T3" fmla="*/ 3 h 3"/>
                  <a:gd name="T4" fmla="*/ 4 w 4"/>
                  <a:gd name="T5" fmla="*/ 1 h 3"/>
                  <a:gd name="T6" fmla="*/ 3 w 4"/>
                  <a:gd name="T7" fmla="*/ 1 h 3"/>
                  <a:gd name="T8" fmla="*/ 2 w 4"/>
                  <a:gd name="T9" fmla="*/ 0 h 3"/>
                  <a:gd name="T10" fmla="*/ 0 w 4"/>
                  <a:gd name="T11" fmla="*/ 0 h 3"/>
                  <a:gd name="T12" fmla="*/ 0 w 4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6" name="Freeform 183"/>
              <p:cNvSpPr>
                <a:spLocks/>
              </p:cNvSpPr>
              <p:nvPr/>
            </p:nvSpPr>
            <p:spPr bwMode="auto">
              <a:xfrm>
                <a:off x="6144" y="2912"/>
                <a:ext cx="18" cy="10"/>
              </a:xfrm>
              <a:custGeom>
                <a:avLst/>
                <a:gdLst>
                  <a:gd name="T0" fmla="*/ 14 w 18"/>
                  <a:gd name="T1" fmla="*/ 0 h 10"/>
                  <a:gd name="T2" fmla="*/ 0 w 18"/>
                  <a:gd name="T3" fmla="*/ 5 h 10"/>
                  <a:gd name="T4" fmla="*/ 5 w 18"/>
                  <a:gd name="T5" fmla="*/ 10 h 10"/>
                  <a:gd name="T6" fmla="*/ 14 w 18"/>
                  <a:gd name="T7" fmla="*/ 10 h 10"/>
                  <a:gd name="T8" fmla="*/ 18 w 18"/>
                  <a:gd name="T9" fmla="*/ 10 h 10"/>
                  <a:gd name="T10" fmla="*/ 18 w 18"/>
                  <a:gd name="T11" fmla="*/ 10 h 10"/>
                  <a:gd name="T12" fmla="*/ 18 w 18"/>
                  <a:gd name="T13" fmla="*/ 5 h 10"/>
                  <a:gd name="T14" fmla="*/ 14 w 18"/>
                  <a:gd name="T15" fmla="*/ 5 h 10"/>
                  <a:gd name="T16" fmla="*/ 14 w 18"/>
                  <a:gd name="T1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0">
                    <a:moveTo>
                      <a:pt x="14" y="0"/>
                    </a:moveTo>
                    <a:lnTo>
                      <a:pt x="0" y="5"/>
                    </a:lnTo>
                    <a:lnTo>
                      <a:pt x="5" y="10"/>
                    </a:lnTo>
                    <a:lnTo>
                      <a:pt x="14" y="10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8" y="5"/>
                    </a:lnTo>
                    <a:lnTo>
                      <a:pt x="14" y="5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7" name="Freeform 184"/>
              <p:cNvSpPr>
                <a:spLocks/>
              </p:cNvSpPr>
              <p:nvPr/>
            </p:nvSpPr>
            <p:spPr bwMode="auto">
              <a:xfrm>
                <a:off x="6010" y="2610"/>
                <a:ext cx="9" cy="25"/>
              </a:xfrm>
              <a:custGeom>
                <a:avLst/>
                <a:gdLst>
                  <a:gd name="T0" fmla="*/ 0 w 9"/>
                  <a:gd name="T1" fmla="*/ 5 h 25"/>
                  <a:gd name="T2" fmla="*/ 0 w 9"/>
                  <a:gd name="T3" fmla="*/ 20 h 25"/>
                  <a:gd name="T4" fmla="*/ 9 w 9"/>
                  <a:gd name="T5" fmla="*/ 25 h 25"/>
                  <a:gd name="T6" fmla="*/ 9 w 9"/>
                  <a:gd name="T7" fmla="*/ 15 h 25"/>
                  <a:gd name="T8" fmla="*/ 4 w 9"/>
                  <a:gd name="T9" fmla="*/ 0 h 25"/>
                  <a:gd name="T10" fmla="*/ 0 w 9"/>
                  <a:gd name="T11" fmla="*/ 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25">
                    <a:moveTo>
                      <a:pt x="0" y="5"/>
                    </a:moveTo>
                    <a:lnTo>
                      <a:pt x="0" y="20"/>
                    </a:lnTo>
                    <a:lnTo>
                      <a:pt x="9" y="25"/>
                    </a:lnTo>
                    <a:lnTo>
                      <a:pt x="9" y="15"/>
                    </a:lnTo>
                    <a:lnTo>
                      <a:pt x="4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8" name="Freeform 185"/>
              <p:cNvSpPr>
                <a:spLocks/>
              </p:cNvSpPr>
              <p:nvPr/>
            </p:nvSpPr>
            <p:spPr bwMode="auto">
              <a:xfrm>
                <a:off x="5978" y="2556"/>
                <a:ext cx="23" cy="20"/>
              </a:xfrm>
              <a:custGeom>
                <a:avLst/>
                <a:gdLst>
                  <a:gd name="T0" fmla="*/ 14 w 23"/>
                  <a:gd name="T1" fmla="*/ 20 h 20"/>
                  <a:gd name="T2" fmla="*/ 23 w 23"/>
                  <a:gd name="T3" fmla="*/ 15 h 20"/>
                  <a:gd name="T4" fmla="*/ 18 w 23"/>
                  <a:gd name="T5" fmla="*/ 10 h 20"/>
                  <a:gd name="T6" fmla="*/ 14 w 23"/>
                  <a:gd name="T7" fmla="*/ 5 h 20"/>
                  <a:gd name="T8" fmla="*/ 9 w 23"/>
                  <a:gd name="T9" fmla="*/ 0 h 20"/>
                  <a:gd name="T10" fmla="*/ 0 w 23"/>
                  <a:gd name="T11" fmla="*/ 5 h 20"/>
                  <a:gd name="T12" fmla="*/ 9 w 23"/>
                  <a:gd name="T13" fmla="*/ 10 h 20"/>
                  <a:gd name="T14" fmla="*/ 5 w 23"/>
                  <a:gd name="T15" fmla="*/ 15 h 20"/>
                  <a:gd name="T16" fmla="*/ 9 w 23"/>
                  <a:gd name="T17" fmla="*/ 15 h 20"/>
                  <a:gd name="T18" fmla="*/ 0 w 23"/>
                  <a:gd name="T19" fmla="*/ 20 h 20"/>
                  <a:gd name="T20" fmla="*/ 14 w 23"/>
                  <a:gd name="T21" fmla="*/ 20 h 20"/>
                  <a:gd name="T22" fmla="*/ 14 w 23"/>
                  <a:gd name="T2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0">
                    <a:moveTo>
                      <a:pt x="14" y="20"/>
                    </a:moveTo>
                    <a:lnTo>
                      <a:pt x="23" y="15"/>
                    </a:lnTo>
                    <a:lnTo>
                      <a:pt x="18" y="10"/>
                    </a:lnTo>
                    <a:lnTo>
                      <a:pt x="14" y="5"/>
                    </a:lnTo>
                    <a:lnTo>
                      <a:pt x="9" y="0"/>
                    </a:lnTo>
                    <a:lnTo>
                      <a:pt x="0" y="5"/>
                    </a:lnTo>
                    <a:lnTo>
                      <a:pt x="9" y="10"/>
                    </a:lnTo>
                    <a:lnTo>
                      <a:pt x="5" y="15"/>
                    </a:lnTo>
                    <a:lnTo>
                      <a:pt x="9" y="15"/>
                    </a:lnTo>
                    <a:lnTo>
                      <a:pt x="0" y="20"/>
                    </a:lnTo>
                    <a:lnTo>
                      <a:pt x="14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19" name="Freeform 186"/>
              <p:cNvSpPr>
                <a:spLocks/>
              </p:cNvSpPr>
              <p:nvPr/>
            </p:nvSpPr>
            <p:spPr bwMode="auto">
              <a:xfrm>
                <a:off x="6072" y="2417"/>
                <a:ext cx="5" cy="10"/>
              </a:xfrm>
              <a:custGeom>
                <a:avLst/>
                <a:gdLst>
                  <a:gd name="T0" fmla="*/ 5 w 5"/>
                  <a:gd name="T1" fmla="*/ 5 h 10"/>
                  <a:gd name="T2" fmla="*/ 0 w 5"/>
                  <a:gd name="T3" fmla="*/ 0 h 10"/>
                  <a:gd name="T4" fmla="*/ 0 w 5"/>
                  <a:gd name="T5" fmla="*/ 0 h 10"/>
                  <a:gd name="T6" fmla="*/ 5 w 5"/>
                  <a:gd name="T7" fmla="*/ 10 h 10"/>
                  <a:gd name="T8" fmla="*/ 5 w 5"/>
                  <a:gd name="T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0">
                    <a:moveTo>
                      <a:pt x="5" y="5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5" y="10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0" name="Freeform 187"/>
              <p:cNvSpPr>
                <a:spLocks/>
              </p:cNvSpPr>
              <p:nvPr/>
            </p:nvSpPr>
            <p:spPr bwMode="auto">
              <a:xfrm>
                <a:off x="5942" y="2526"/>
                <a:ext cx="5" cy="10"/>
              </a:xfrm>
              <a:custGeom>
                <a:avLst/>
                <a:gdLst>
                  <a:gd name="T0" fmla="*/ 5 w 5"/>
                  <a:gd name="T1" fmla="*/ 0 h 10"/>
                  <a:gd name="T2" fmla="*/ 0 w 5"/>
                  <a:gd name="T3" fmla="*/ 5 h 10"/>
                  <a:gd name="T4" fmla="*/ 0 w 5"/>
                  <a:gd name="T5" fmla="*/ 10 h 10"/>
                  <a:gd name="T6" fmla="*/ 5 w 5"/>
                  <a:gd name="T7" fmla="*/ 5 h 10"/>
                  <a:gd name="T8" fmla="*/ 5 w 5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0">
                    <a:moveTo>
                      <a:pt x="5" y="0"/>
                    </a:moveTo>
                    <a:lnTo>
                      <a:pt x="0" y="5"/>
                    </a:lnTo>
                    <a:lnTo>
                      <a:pt x="0" y="10"/>
                    </a:lnTo>
                    <a:lnTo>
                      <a:pt x="5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1" name="Freeform 188"/>
              <p:cNvSpPr>
                <a:spLocks/>
              </p:cNvSpPr>
              <p:nvPr/>
            </p:nvSpPr>
            <p:spPr bwMode="auto">
              <a:xfrm>
                <a:off x="5947" y="2506"/>
                <a:ext cx="4" cy="20"/>
              </a:xfrm>
              <a:custGeom>
                <a:avLst/>
                <a:gdLst>
                  <a:gd name="T0" fmla="*/ 4 w 4"/>
                  <a:gd name="T1" fmla="*/ 0 h 20"/>
                  <a:gd name="T2" fmla="*/ 0 w 4"/>
                  <a:gd name="T3" fmla="*/ 0 h 20"/>
                  <a:gd name="T4" fmla="*/ 0 w 4"/>
                  <a:gd name="T5" fmla="*/ 5 h 20"/>
                  <a:gd name="T6" fmla="*/ 0 w 4"/>
                  <a:gd name="T7" fmla="*/ 10 h 20"/>
                  <a:gd name="T8" fmla="*/ 0 w 4"/>
                  <a:gd name="T9" fmla="*/ 20 h 20"/>
                  <a:gd name="T10" fmla="*/ 4 w 4"/>
                  <a:gd name="T11" fmla="*/ 20 h 20"/>
                  <a:gd name="T12" fmla="*/ 4 w 4"/>
                  <a:gd name="T13" fmla="*/ 10 h 20"/>
                  <a:gd name="T14" fmla="*/ 4 w 4"/>
                  <a:gd name="T15" fmla="*/ 10 h 20"/>
                  <a:gd name="T16" fmla="*/ 4 w 4"/>
                  <a:gd name="T1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20">
                    <a:moveTo>
                      <a:pt x="4" y="0"/>
                    </a:moveTo>
                    <a:lnTo>
                      <a:pt x="0" y="0"/>
                    </a:lnTo>
                    <a:lnTo>
                      <a:pt x="0" y="5"/>
                    </a:lnTo>
                    <a:lnTo>
                      <a:pt x="0" y="10"/>
                    </a:lnTo>
                    <a:lnTo>
                      <a:pt x="0" y="20"/>
                    </a:lnTo>
                    <a:lnTo>
                      <a:pt x="4" y="20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2" name="Freeform 189"/>
              <p:cNvSpPr>
                <a:spLocks/>
              </p:cNvSpPr>
              <p:nvPr/>
            </p:nvSpPr>
            <p:spPr bwMode="auto">
              <a:xfrm>
                <a:off x="6027" y="2892"/>
                <a:ext cx="453" cy="476"/>
              </a:xfrm>
              <a:custGeom>
                <a:avLst/>
                <a:gdLst>
                  <a:gd name="T0" fmla="*/ 417 w 453"/>
                  <a:gd name="T1" fmla="*/ 342 h 476"/>
                  <a:gd name="T2" fmla="*/ 422 w 453"/>
                  <a:gd name="T3" fmla="*/ 307 h 476"/>
                  <a:gd name="T4" fmla="*/ 417 w 453"/>
                  <a:gd name="T5" fmla="*/ 288 h 476"/>
                  <a:gd name="T6" fmla="*/ 404 w 453"/>
                  <a:gd name="T7" fmla="*/ 258 h 476"/>
                  <a:gd name="T8" fmla="*/ 382 w 453"/>
                  <a:gd name="T9" fmla="*/ 278 h 476"/>
                  <a:gd name="T10" fmla="*/ 382 w 453"/>
                  <a:gd name="T11" fmla="*/ 268 h 476"/>
                  <a:gd name="T12" fmla="*/ 400 w 453"/>
                  <a:gd name="T13" fmla="*/ 223 h 476"/>
                  <a:gd name="T14" fmla="*/ 404 w 453"/>
                  <a:gd name="T15" fmla="*/ 198 h 476"/>
                  <a:gd name="T16" fmla="*/ 431 w 453"/>
                  <a:gd name="T17" fmla="*/ 198 h 476"/>
                  <a:gd name="T18" fmla="*/ 431 w 453"/>
                  <a:gd name="T19" fmla="*/ 164 h 476"/>
                  <a:gd name="T20" fmla="*/ 444 w 453"/>
                  <a:gd name="T21" fmla="*/ 124 h 476"/>
                  <a:gd name="T22" fmla="*/ 431 w 453"/>
                  <a:gd name="T23" fmla="*/ 104 h 476"/>
                  <a:gd name="T24" fmla="*/ 404 w 453"/>
                  <a:gd name="T25" fmla="*/ 109 h 476"/>
                  <a:gd name="T26" fmla="*/ 382 w 453"/>
                  <a:gd name="T27" fmla="*/ 89 h 476"/>
                  <a:gd name="T28" fmla="*/ 364 w 453"/>
                  <a:gd name="T29" fmla="*/ 80 h 476"/>
                  <a:gd name="T30" fmla="*/ 337 w 453"/>
                  <a:gd name="T31" fmla="*/ 65 h 476"/>
                  <a:gd name="T32" fmla="*/ 319 w 453"/>
                  <a:gd name="T33" fmla="*/ 60 h 476"/>
                  <a:gd name="T34" fmla="*/ 296 w 453"/>
                  <a:gd name="T35" fmla="*/ 40 h 476"/>
                  <a:gd name="T36" fmla="*/ 274 w 453"/>
                  <a:gd name="T37" fmla="*/ 15 h 476"/>
                  <a:gd name="T38" fmla="*/ 252 w 453"/>
                  <a:gd name="T39" fmla="*/ 5 h 476"/>
                  <a:gd name="T40" fmla="*/ 234 w 453"/>
                  <a:gd name="T41" fmla="*/ 30 h 476"/>
                  <a:gd name="T42" fmla="*/ 207 w 453"/>
                  <a:gd name="T43" fmla="*/ 65 h 476"/>
                  <a:gd name="T44" fmla="*/ 175 w 453"/>
                  <a:gd name="T45" fmla="*/ 80 h 476"/>
                  <a:gd name="T46" fmla="*/ 166 w 453"/>
                  <a:gd name="T47" fmla="*/ 99 h 476"/>
                  <a:gd name="T48" fmla="*/ 135 w 453"/>
                  <a:gd name="T49" fmla="*/ 89 h 476"/>
                  <a:gd name="T50" fmla="*/ 117 w 453"/>
                  <a:gd name="T51" fmla="*/ 80 h 476"/>
                  <a:gd name="T52" fmla="*/ 108 w 453"/>
                  <a:gd name="T53" fmla="*/ 89 h 476"/>
                  <a:gd name="T54" fmla="*/ 117 w 453"/>
                  <a:gd name="T55" fmla="*/ 119 h 476"/>
                  <a:gd name="T56" fmla="*/ 104 w 453"/>
                  <a:gd name="T57" fmla="*/ 134 h 476"/>
                  <a:gd name="T58" fmla="*/ 81 w 453"/>
                  <a:gd name="T59" fmla="*/ 139 h 476"/>
                  <a:gd name="T60" fmla="*/ 45 w 453"/>
                  <a:gd name="T61" fmla="*/ 134 h 476"/>
                  <a:gd name="T62" fmla="*/ 23 w 453"/>
                  <a:gd name="T63" fmla="*/ 134 h 476"/>
                  <a:gd name="T64" fmla="*/ 5 w 453"/>
                  <a:gd name="T65" fmla="*/ 154 h 476"/>
                  <a:gd name="T66" fmla="*/ 14 w 453"/>
                  <a:gd name="T67" fmla="*/ 154 h 476"/>
                  <a:gd name="T68" fmla="*/ 18 w 453"/>
                  <a:gd name="T69" fmla="*/ 159 h 476"/>
                  <a:gd name="T70" fmla="*/ 9 w 453"/>
                  <a:gd name="T71" fmla="*/ 169 h 476"/>
                  <a:gd name="T72" fmla="*/ 27 w 453"/>
                  <a:gd name="T73" fmla="*/ 179 h 476"/>
                  <a:gd name="T74" fmla="*/ 50 w 453"/>
                  <a:gd name="T75" fmla="*/ 189 h 476"/>
                  <a:gd name="T76" fmla="*/ 77 w 453"/>
                  <a:gd name="T77" fmla="*/ 189 h 476"/>
                  <a:gd name="T78" fmla="*/ 86 w 453"/>
                  <a:gd name="T79" fmla="*/ 198 h 476"/>
                  <a:gd name="T80" fmla="*/ 99 w 453"/>
                  <a:gd name="T81" fmla="*/ 208 h 476"/>
                  <a:gd name="T82" fmla="*/ 99 w 453"/>
                  <a:gd name="T83" fmla="*/ 213 h 476"/>
                  <a:gd name="T84" fmla="*/ 95 w 453"/>
                  <a:gd name="T85" fmla="*/ 238 h 476"/>
                  <a:gd name="T86" fmla="*/ 126 w 453"/>
                  <a:gd name="T87" fmla="*/ 258 h 476"/>
                  <a:gd name="T88" fmla="*/ 135 w 453"/>
                  <a:gd name="T89" fmla="*/ 288 h 476"/>
                  <a:gd name="T90" fmla="*/ 148 w 453"/>
                  <a:gd name="T91" fmla="*/ 307 h 476"/>
                  <a:gd name="T92" fmla="*/ 135 w 453"/>
                  <a:gd name="T93" fmla="*/ 307 h 476"/>
                  <a:gd name="T94" fmla="*/ 135 w 453"/>
                  <a:gd name="T95" fmla="*/ 352 h 476"/>
                  <a:gd name="T96" fmla="*/ 113 w 453"/>
                  <a:gd name="T97" fmla="*/ 421 h 476"/>
                  <a:gd name="T98" fmla="*/ 126 w 453"/>
                  <a:gd name="T99" fmla="*/ 436 h 476"/>
                  <a:gd name="T100" fmla="*/ 162 w 453"/>
                  <a:gd name="T101" fmla="*/ 456 h 476"/>
                  <a:gd name="T102" fmla="*/ 193 w 453"/>
                  <a:gd name="T103" fmla="*/ 466 h 476"/>
                  <a:gd name="T104" fmla="*/ 234 w 453"/>
                  <a:gd name="T105" fmla="*/ 461 h 476"/>
                  <a:gd name="T106" fmla="*/ 283 w 453"/>
                  <a:gd name="T107" fmla="*/ 476 h 476"/>
                  <a:gd name="T108" fmla="*/ 283 w 453"/>
                  <a:gd name="T109" fmla="*/ 436 h 476"/>
                  <a:gd name="T110" fmla="*/ 314 w 453"/>
                  <a:gd name="T111" fmla="*/ 416 h 476"/>
                  <a:gd name="T112" fmla="*/ 346 w 453"/>
                  <a:gd name="T113" fmla="*/ 416 h 476"/>
                  <a:gd name="T114" fmla="*/ 400 w 453"/>
                  <a:gd name="T115" fmla="*/ 441 h 476"/>
                  <a:gd name="T116" fmla="*/ 440 w 453"/>
                  <a:gd name="T117" fmla="*/ 396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53" h="476">
                    <a:moveTo>
                      <a:pt x="440" y="377"/>
                    </a:moveTo>
                    <a:lnTo>
                      <a:pt x="431" y="377"/>
                    </a:lnTo>
                    <a:lnTo>
                      <a:pt x="417" y="367"/>
                    </a:lnTo>
                    <a:lnTo>
                      <a:pt x="417" y="342"/>
                    </a:lnTo>
                    <a:lnTo>
                      <a:pt x="404" y="332"/>
                    </a:lnTo>
                    <a:lnTo>
                      <a:pt x="413" y="327"/>
                    </a:lnTo>
                    <a:lnTo>
                      <a:pt x="422" y="322"/>
                    </a:lnTo>
                    <a:lnTo>
                      <a:pt x="422" y="307"/>
                    </a:lnTo>
                    <a:lnTo>
                      <a:pt x="417" y="302"/>
                    </a:lnTo>
                    <a:lnTo>
                      <a:pt x="413" y="292"/>
                    </a:lnTo>
                    <a:lnTo>
                      <a:pt x="417" y="288"/>
                    </a:lnTo>
                    <a:lnTo>
                      <a:pt x="417" y="288"/>
                    </a:lnTo>
                    <a:lnTo>
                      <a:pt x="417" y="278"/>
                    </a:lnTo>
                    <a:lnTo>
                      <a:pt x="413" y="278"/>
                    </a:lnTo>
                    <a:lnTo>
                      <a:pt x="409" y="263"/>
                    </a:lnTo>
                    <a:lnTo>
                      <a:pt x="404" y="258"/>
                    </a:lnTo>
                    <a:lnTo>
                      <a:pt x="395" y="258"/>
                    </a:lnTo>
                    <a:lnTo>
                      <a:pt x="391" y="263"/>
                    </a:lnTo>
                    <a:lnTo>
                      <a:pt x="391" y="273"/>
                    </a:lnTo>
                    <a:lnTo>
                      <a:pt x="382" y="278"/>
                    </a:lnTo>
                    <a:lnTo>
                      <a:pt x="373" y="278"/>
                    </a:lnTo>
                    <a:lnTo>
                      <a:pt x="373" y="268"/>
                    </a:lnTo>
                    <a:lnTo>
                      <a:pt x="377" y="268"/>
                    </a:lnTo>
                    <a:lnTo>
                      <a:pt x="382" y="268"/>
                    </a:lnTo>
                    <a:lnTo>
                      <a:pt x="382" y="258"/>
                    </a:lnTo>
                    <a:lnTo>
                      <a:pt x="386" y="243"/>
                    </a:lnTo>
                    <a:lnTo>
                      <a:pt x="395" y="228"/>
                    </a:lnTo>
                    <a:lnTo>
                      <a:pt x="400" y="223"/>
                    </a:lnTo>
                    <a:lnTo>
                      <a:pt x="409" y="213"/>
                    </a:lnTo>
                    <a:lnTo>
                      <a:pt x="417" y="208"/>
                    </a:lnTo>
                    <a:lnTo>
                      <a:pt x="413" y="203"/>
                    </a:lnTo>
                    <a:lnTo>
                      <a:pt x="404" y="198"/>
                    </a:lnTo>
                    <a:lnTo>
                      <a:pt x="413" y="189"/>
                    </a:lnTo>
                    <a:lnTo>
                      <a:pt x="422" y="189"/>
                    </a:lnTo>
                    <a:lnTo>
                      <a:pt x="422" y="193"/>
                    </a:lnTo>
                    <a:lnTo>
                      <a:pt x="431" y="198"/>
                    </a:lnTo>
                    <a:lnTo>
                      <a:pt x="444" y="193"/>
                    </a:lnTo>
                    <a:lnTo>
                      <a:pt x="440" y="184"/>
                    </a:lnTo>
                    <a:lnTo>
                      <a:pt x="431" y="179"/>
                    </a:lnTo>
                    <a:lnTo>
                      <a:pt x="431" y="164"/>
                    </a:lnTo>
                    <a:lnTo>
                      <a:pt x="435" y="149"/>
                    </a:lnTo>
                    <a:lnTo>
                      <a:pt x="440" y="144"/>
                    </a:lnTo>
                    <a:lnTo>
                      <a:pt x="440" y="139"/>
                    </a:lnTo>
                    <a:lnTo>
                      <a:pt x="444" y="124"/>
                    </a:lnTo>
                    <a:lnTo>
                      <a:pt x="453" y="114"/>
                    </a:lnTo>
                    <a:lnTo>
                      <a:pt x="444" y="109"/>
                    </a:lnTo>
                    <a:lnTo>
                      <a:pt x="440" y="109"/>
                    </a:lnTo>
                    <a:lnTo>
                      <a:pt x="431" y="104"/>
                    </a:lnTo>
                    <a:lnTo>
                      <a:pt x="422" y="109"/>
                    </a:lnTo>
                    <a:lnTo>
                      <a:pt x="417" y="104"/>
                    </a:lnTo>
                    <a:lnTo>
                      <a:pt x="409" y="104"/>
                    </a:lnTo>
                    <a:lnTo>
                      <a:pt x="404" y="109"/>
                    </a:lnTo>
                    <a:lnTo>
                      <a:pt x="395" y="99"/>
                    </a:lnTo>
                    <a:lnTo>
                      <a:pt x="395" y="94"/>
                    </a:lnTo>
                    <a:lnTo>
                      <a:pt x="391" y="89"/>
                    </a:lnTo>
                    <a:lnTo>
                      <a:pt x="382" y="89"/>
                    </a:lnTo>
                    <a:lnTo>
                      <a:pt x="373" y="89"/>
                    </a:lnTo>
                    <a:lnTo>
                      <a:pt x="368" y="80"/>
                    </a:lnTo>
                    <a:lnTo>
                      <a:pt x="368" y="80"/>
                    </a:lnTo>
                    <a:lnTo>
                      <a:pt x="364" y="80"/>
                    </a:lnTo>
                    <a:lnTo>
                      <a:pt x="359" y="85"/>
                    </a:lnTo>
                    <a:lnTo>
                      <a:pt x="350" y="80"/>
                    </a:lnTo>
                    <a:lnTo>
                      <a:pt x="346" y="80"/>
                    </a:lnTo>
                    <a:lnTo>
                      <a:pt x="337" y="65"/>
                    </a:lnTo>
                    <a:lnTo>
                      <a:pt x="332" y="65"/>
                    </a:lnTo>
                    <a:lnTo>
                      <a:pt x="328" y="60"/>
                    </a:lnTo>
                    <a:lnTo>
                      <a:pt x="323" y="60"/>
                    </a:lnTo>
                    <a:lnTo>
                      <a:pt x="319" y="60"/>
                    </a:lnTo>
                    <a:lnTo>
                      <a:pt x="310" y="60"/>
                    </a:lnTo>
                    <a:lnTo>
                      <a:pt x="310" y="45"/>
                    </a:lnTo>
                    <a:lnTo>
                      <a:pt x="305" y="45"/>
                    </a:lnTo>
                    <a:lnTo>
                      <a:pt x="296" y="40"/>
                    </a:lnTo>
                    <a:lnTo>
                      <a:pt x="292" y="40"/>
                    </a:lnTo>
                    <a:lnTo>
                      <a:pt x="283" y="30"/>
                    </a:lnTo>
                    <a:lnTo>
                      <a:pt x="283" y="20"/>
                    </a:lnTo>
                    <a:lnTo>
                      <a:pt x="274" y="15"/>
                    </a:lnTo>
                    <a:lnTo>
                      <a:pt x="270" y="0"/>
                    </a:lnTo>
                    <a:lnTo>
                      <a:pt x="265" y="0"/>
                    </a:lnTo>
                    <a:lnTo>
                      <a:pt x="265" y="0"/>
                    </a:lnTo>
                    <a:lnTo>
                      <a:pt x="252" y="5"/>
                    </a:lnTo>
                    <a:lnTo>
                      <a:pt x="247" y="5"/>
                    </a:lnTo>
                    <a:lnTo>
                      <a:pt x="234" y="10"/>
                    </a:lnTo>
                    <a:lnTo>
                      <a:pt x="234" y="20"/>
                    </a:lnTo>
                    <a:lnTo>
                      <a:pt x="234" y="30"/>
                    </a:lnTo>
                    <a:lnTo>
                      <a:pt x="234" y="45"/>
                    </a:lnTo>
                    <a:lnTo>
                      <a:pt x="220" y="60"/>
                    </a:lnTo>
                    <a:lnTo>
                      <a:pt x="220" y="65"/>
                    </a:lnTo>
                    <a:lnTo>
                      <a:pt x="207" y="65"/>
                    </a:lnTo>
                    <a:lnTo>
                      <a:pt x="202" y="70"/>
                    </a:lnTo>
                    <a:lnTo>
                      <a:pt x="193" y="65"/>
                    </a:lnTo>
                    <a:lnTo>
                      <a:pt x="180" y="75"/>
                    </a:lnTo>
                    <a:lnTo>
                      <a:pt x="175" y="80"/>
                    </a:lnTo>
                    <a:lnTo>
                      <a:pt x="180" y="85"/>
                    </a:lnTo>
                    <a:lnTo>
                      <a:pt x="184" y="89"/>
                    </a:lnTo>
                    <a:lnTo>
                      <a:pt x="175" y="94"/>
                    </a:lnTo>
                    <a:lnTo>
                      <a:pt x="166" y="99"/>
                    </a:lnTo>
                    <a:lnTo>
                      <a:pt x="148" y="94"/>
                    </a:lnTo>
                    <a:lnTo>
                      <a:pt x="144" y="94"/>
                    </a:lnTo>
                    <a:lnTo>
                      <a:pt x="135" y="94"/>
                    </a:lnTo>
                    <a:lnTo>
                      <a:pt x="135" y="89"/>
                    </a:lnTo>
                    <a:lnTo>
                      <a:pt x="131" y="85"/>
                    </a:lnTo>
                    <a:lnTo>
                      <a:pt x="131" y="80"/>
                    </a:lnTo>
                    <a:lnTo>
                      <a:pt x="126" y="75"/>
                    </a:lnTo>
                    <a:lnTo>
                      <a:pt x="117" y="80"/>
                    </a:lnTo>
                    <a:lnTo>
                      <a:pt x="108" y="80"/>
                    </a:lnTo>
                    <a:lnTo>
                      <a:pt x="104" y="75"/>
                    </a:lnTo>
                    <a:lnTo>
                      <a:pt x="108" y="85"/>
                    </a:lnTo>
                    <a:lnTo>
                      <a:pt x="108" y="89"/>
                    </a:lnTo>
                    <a:lnTo>
                      <a:pt x="122" y="104"/>
                    </a:lnTo>
                    <a:lnTo>
                      <a:pt x="117" y="109"/>
                    </a:lnTo>
                    <a:lnTo>
                      <a:pt x="122" y="114"/>
                    </a:lnTo>
                    <a:lnTo>
                      <a:pt x="117" y="119"/>
                    </a:lnTo>
                    <a:lnTo>
                      <a:pt x="122" y="129"/>
                    </a:lnTo>
                    <a:lnTo>
                      <a:pt x="122" y="134"/>
                    </a:lnTo>
                    <a:lnTo>
                      <a:pt x="108" y="134"/>
                    </a:lnTo>
                    <a:lnTo>
                      <a:pt x="104" y="134"/>
                    </a:lnTo>
                    <a:lnTo>
                      <a:pt x="99" y="134"/>
                    </a:lnTo>
                    <a:lnTo>
                      <a:pt x="90" y="134"/>
                    </a:lnTo>
                    <a:lnTo>
                      <a:pt x="90" y="134"/>
                    </a:lnTo>
                    <a:lnTo>
                      <a:pt x="81" y="139"/>
                    </a:lnTo>
                    <a:lnTo>
                      <a:pt x="68" y="124"/>
                    </a:lnTo>
                    <a:lnTo>
                      <a:pt x="63" y="124"/>
                    </a:lnTo>
                    <a:lnTo>
                      <a:pt x="54" y="124"/>
                    </a:lnTo>
                    <a:lnTo>
                      <a:pt x="45" y="134"/>
                    </a:lnTo>
                    <a:lnTo>
                      <a:pt x="41" y="129"/>
                    </a:lnTo>
                    <a:lnTo>
                      <a:pt x="36" y="134"/>
                    </a:lnTo>
                    <a:lnTo>
                      <a:pt x="32" y="129"/>
                    </a:lnTo>
                    <a:lnTo>
                      <a:pt x="23" y="134"/>
                    </a:lnTo>
                    <a:lnTo>
                      <a:pt x="18" y="139"/>
                    </a:lnTo>
                    <a:lnTo>
                      <a:pt x="9" y="139"/>
                    </a:lnTo>
                    <a:lnTo>
                      <a:pt x="0" y="144"/>
                    </a:lnTo>
                    <a:lnTo>
                      <a:pt x="5" y="154"/>
                    </a:lnTo>
                    <a:lnTo>
                      <a:pt x="14" y="149"/>
                    </a:lnTo>
                    <a:lnTo>
                      <a:pt x="18" y="149"/>
                    </a:lnTo>
                    <a:lnTo>
                      <a:pt x="23" y="154"/>
                    </a:lnTo>
                    <a:lnTo>
                      <a:pt x="14" y="154"/>
                    </a:lnTo>
                    <a:lnTo>
                      <a:pt x="9" y="154"/>
                    </a:lnTo>
                    <a:lnTo>
                      <a:pt x="14" y="164"/>
                    </a:lnTo>
                    <a:lnTo>
                      <a:pt x="14" y="154"/>
                    </a:lnTo>
                    <a:lnTo>
                      <a:pt x="18" y="159"/>
                    </a:lnTo>
                    <a:lnTo>
                      <a:pt x="18" y="164"/>
                    </a:lnTo>
                    <a:lnTo>
                      <a:pt x="14" y="164"/>
                    </a:lnTo>
                    <a:lnTo>
                      <a:pt x="9" y="169"/>
                    </a:lnTo>
                    <a:lnTo>
                      <a:pt x="9" y="169"/>
                    </a:lnTo>
                    <a:lnTo>
                      <a:pt x="14" y="169"/>
                    </a:lnTo>
                    <a:lnTo>
                      <a:pt x="18" y="179"/>
                    </a:lnTo>
                    <a:lnTo>
                      <a:pt x="18" y="184"/>
                    </a:lnTo>
                    <a:lnTo>
                      <a:pt x="27" y="179"/>
                    </a:lnTo>
                    <a:lnTo>
                      <a:pt x="32" y="179"/>
                    </a:lnTo>
                    <a:lnTo>
                      <a:pt x="36" y="179"/>
                    </a:lnTo>
                    <a:lnTo>
                      <a:pt x="50" y="184"/>
                    </a:lnTo>
                    <a:lnTo>
                      <a:pt x="50" y="189"/>
                    </a:lnTo>
                    <a:lnTo>
                      <a:pt x="59" y="189"/>
                    </a:lnTo>
                    <a:lnTo>
                      <a:pt x="63" y="198"/>
                    </a:lnTo>
                    <a:lnTo>
                      <a:pt x="72" y="189"/>
                    </a:lnTo>
                    <a:lnTo>
                      <a:pt x="77" y="189"/>
                    </a:lnTo>
                    <a:lnTo>
                      <a:pt x="72" y="193"/>
                    </a:lnTo>
                    <a:lnTo>
                      <a:pt x="77" y="198"/>
                    </a:lnTo>
                    <a:lnTo>
                      <a:pt x="81" y="193"/>
                    </a:lnTo>
                    <a:lnTo>
                      <a:pt x="86" y="198"/>
                    </a:lnTo>
                    <a:lnTo>
                      <a:pt x="86" y="208"/>
                    </a:lnTo>
                    <a:lnTo>
                      <a:pt x="86" y="213"/>
                    </a:lnTo>
                    <a:lnTo>
                      <a:pt x="90" y="213"/>
                    </a:lnTo>
                    <a:lnTo>
                      <a:pt x="99" y="208"/>
                    </a:lnTo>
                    <a:lnTo>
                      <a:pt x="108" y="208"/>
                    </a:lnTo>
                    <a:lnTo>
                      <a:pt x="113" y="218"/>
                    </a:lnTo>
                    <a:lnTo>
                      <a:pt x="108" y="213"/>
                    </a:lnTo>
                    <a:lnTo>
                      <a:pt x="99" y="213"/>
                    </a:lnTo>
                    <a:lnTo>
                      <a:pt x="95" y="218"/>
                    </a:lnTo>
                    <a:lnTo>
                      <a:pt x="99" y="223"/>
                    </a:lnTo>
                    <a:lnTo>
                      <a:pt x="99" y="233"/>
                    </a:lnTo>
                    <a:lnTo>
                      <a:pt x="95" y="238"/>
                    </a:lnTo>
                    <a:lnTo>
                      <a:pt x="99" y="243"/>
                    </a:lnTo>
                    <a:lnTo>
                      <a:pt x="104" y="243"/>
                    </a:lnTo>
                    <a:lnTo>
                      <a:pt x="113" y="258"/>
                    </a:lnTo>
                    <a:lnTo>
                      <a:pt x="126" y="258"/>
                    </a:lnTo>
                    <a:lnTo>
                      <a:pt x="135" y="268"/>
                    </a:lnTo>
                    <a:lnTo>
                      <a:pt x="135" y="273"/>
                    </a:lnTo>
                    <a:lnTo>
                      <a:pt x="135" y="278"/>
                    </a:lnTo>
                    <a:lnTo>
                      <a:pt x="135" y="288"/>
                    </a:lnTo>
                    <a:lnTo>
                      <a:pt x="131" y="288"/>
                    </a:lnTo>
                    <a:lnTo>
                      <a:pt x="131" y="297"/>
                    </a:lnTo>
                    <a:lnTo>
                      <a:pt x="135" y="297"/>
                    </a:lnTo>
                    <a:lnTo>
                      <a:pt x="148" y="307"/>
                    </a:lnTo>
                    <a:lnTo>
                      <a:pt x="157" y="332"/>
                    </a:lnTo>
                    <a:lnTo>
                      <a:pt x="148" y="322"/>
                    </a:lnTo>
                    <a:lnTo>
                      <a:pt x="144" y="312"/>
                    </a:lnTo>
                    <a:lnTo>
                      <a:pt x="135" y="307"/>
                    </a:lnTo>
                    <a:lnTo>
                      <a:pt x="135" y="312"/>
                    </a:lnTo>
                    <a:lnTo>
                      <a:pt x="131" y="332"/>
                    </a:lnTo>
                    <a:lnTo>
                      <a:pt x="131" y="347"/>
                    </a:lnTo>
                    <a:lnTo>
                      <a:pt x="135" y="352"/>
                    </a:lnTo>
                    <a:lnTo>
                      <a:pt x="131" y="357"/>
                    </a:lnTo>
                    <a:lnTo>
                      <a:pt x="131" y="387"/>
                    </a:lnTo>
                    <a:lnTo>
                      <a:pt x="122" y="411"/>
                    </a:lnTo>
                    <a:lnTo>
                      <a:pt x="113" y="421"/>
                    </a:lnTo>
                    <a:lnTo>
                      <a:pt x="122" y="421"/>
                    </a:lnTo>
                    <a:lnTo>
                      <a:pt x="122" y="426"/>
                    </a:lnTo>
                    <a:lnTo>
                      <a:pt x="126" y="426"/>
                    </a:lnTo>
                    <a:lnTo>
                      <a:pt x="126" y="436"/>
                    </a:lnTo>
                    <a:lnTo>
                      <a:pt x="126" y="441"/>
                    </a:lnTo>
                    <a:lnTo>
                      <a:pt x="135" y="441"/>
                    </a:lnTo>
                    <a:lnTo>
                      <a:pt x="153" y="446"/>
                    </a:lnTo>
                    <a:lnTo>
                      <a:pt x="162" y="456"/>
                    </a:lnTo>
                    <a:lnTo>
                      <a:pt x="166" y="451"/>
                    </a:lnTo>
                    <a:lnTo>
                      <a:pt x="175" y="461"/>
                    </a:lnTo>
                    <a:lnTo>
                      <a:pt x="189" y="461"/>
                    </a:lnTo>
                    <a:lnTo>
                      <a:pt x="193" y="466"/>
                    </a:lnTo>
                    <a:lnTo>
                      <a:pt x="198" y="456"/>
                    </a:lnTo>
                    <a:lnTo>
                      <a:pt x="216" y="456"/>
                    </a:lnTo>
                    <a:lnTo>
                      <a:pt x="225" y="461"/>
                    </a:lnTo>
                    <a:lnTo>
                      <a:pt x="234" y="461"/>
                    </a:lnTo>
                    <a:lnTo>
                      <a:pt x="247" y="466"/>
                    </a:lnTo>
                    <a:lnTo>
                      <a:pt x="265" y="466"/>
                    </a:lnTo>
                    <a:lnTo>
                      <a:pt x="278" y="476"/>
                    </a:lnTo>
                    <a:lnTo>
                      <a:pt x="283" y="476"/>
                    </a:lnTo>
                    <a:lnTo>
                      <a:pt x="283" y="471"/>
                    </a:lnTo>
                    <a:lnTo>
                      <a:pt x="278" y="456"/>
                    </a:lnTo>
                    <a:lnTo>
                      <a:pt x="283" y="441"/>
                    </a:lnTo>
                    <a:lnTo>
                      <a:pt x="283" y="436"/>
                    </a:lnTo>
                    <a:lnTo>
                      <a:pt x="292" y="426"/>
                    </a:lnTo>
                    <a:lnTo>
                      <a:pt x="305" y="411"/>
                    </a:lnTo>
                    <a:lnTo>
                      <a:pt x="310" y="411"/>
                    </a:lnTo>
                    <a:lnTo>
                      <a:pt x="314" y="416"/>
                    </a:lnTo>
                    <a:lnTo>
                      <a:pt x="323" y="416"/>
                    </a:lnTo>
                    <a:lnTo>
                      <a:pt x="332" y="421"/>
                    </a:lnTo>
                    <a:lnTo>
                      <a:pt x="341" y="421"/>
                    </a:lnTo>
                    <a:lnTo>
                      <a:pt x="346" y="416"/>
                    </a:lnTo>
                    <a:lnTo>
                      <a:pt x="350" y="416"/>
                    </a:lnTo>
                    <a:lnTo>
                      <a:pt x="377" y="431"/>
                    </a:lnTo>
                    <a:lnTo>
                      <a:pt x="382" y="441"/>
                    </a:lnTo>
                    <a:lnTo>
                      <a:pt x="400" y="441"/>
                    </a:lnTo>
                    <a:lnTo>
                      <a:pt x="409" y="431"/>
                    </a:lnTo>
                    <a:lnTo>
                      <a:pt x="409" y="426"/>
                    </a:lnTo>
                    <a:lnTo>
                      <a:pt x="413" y="421"/>
                    </a:lnTo>
                    <a:lnTo>
                      <a:pt x="440" y="396"/>
                    </a:lnTo>
                    <a:lnTo>
                      <a:pt x="440" y="396"/>
                    </a:lnTo>
                    <a:lnTo>
                      <a:pt x="435" y="387"/>
                    </a:lnTo>
                    <a:lnTo>
                      <a:pt x="440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3" name="Freeform 190"/>
              <p:cNvSpPr>
                <a:spLocks/>
              </p:cNvSpPr>
              <p:nvPr/>
            </p:nvSpPr>
            <p:spPr bwMode="auto">
              <a:xfrm>
                <a:off x="6503" y="3328"/>
                <a:ext cx="40" cy="89"/>
              </a:xfrm>
              <a:custGeom>
                <a:avLst/>
                <a:gdLst>
                  <a:gd name="T0" fmla="*/ 0 w 40"/>
                  <a:gd name="T1" fmla="*/ 45 h 89"/>
                  <a:gd name="T2" fmla="*/ 0 w 40"/>
                  <a:gd name="T3" fmla="*/ 50 h 89"/>
                  <a:gd name="T4" fmla="*/ 9 w 40"/>
                  <a:gd name="T5" fmla="*/ 55 h 89"/>
                  <a:gd name="T6" fmla="*/ 9 w 40"/>
                  <a:gd name="T7" fmla="*/ 59 h 89"/>
                  <a:gd name="T8" fmla="*/ 4 w 40"/>
                  <a:gd name="T9" fmla="*/ 59 h 89"/>
                  <a:gd name="T10" fmla="*/ 9 w 40"/>
                  <a:gd name="T11" fmla="*/ 64 h 89"/>
                  <a:gd name="T12" fmla="*/ 13 w 40"/>
                  <a:gd name="T13" fmla="*/ 69 h 89"/>
                  <a:gd name="T14" fmla="*/ 13 w 40"/>
                  <a:gd name="T15" fmla="*/ 74 h 89"/>
                  <a:gd name="T16" fmla="*/ 13 w 40"/>
                  <a:gd name="T17" fmla="*/ 74 h 89"/>
                  <a:gd name="T18" fmla="*/ 18 w 40"/>
                  <a:gd name="T19" fmla="*/ 79 h 89"/>
                  <a:gd name="T20" fmla="*/ 13 w 40"/>
                  <a:gd name="T21" fmla="*/ 74 h 89"/>
                  <a:gd name="T22" fmla="*/ 13 w 40"/>
                  <a:gd name="T23" fmla="*/ 79 h 89"/>
                  <a:gd name="T24" fmla="*/ 13 w 40"/>
                  <a:gd name="T25" fmla="*/ 84 h 89"/>
                  <a:gd name="T26" fmla="*/ 27 w 40"/>
                  <a:gd name="T27" fmla="*/ 89 h 89"/>
                  <a:gd name="T28" fmla="*/ 31 w 40"/>
                  <a:gd name="T29" fmla="*/ 89 h 89"/>
                  <a:gd name="T30" fmla="*/ 36 w 40"/>
                  <a:gd name="T31" fmla="*/ 74 h 89"/>
                  <a:gd name="T32" fmla="*/ 36 w 40"/>
                  <a:gd name="T33" fmla="*/ 59 h 89"/>
                  <a:gd name="T34" fmla="*/ 40 w 40"/>
                  <a:gd name="T35" fmla="*/ 40 h 89"/>
                  <a:gd name="T36" fmla="*/ 36 w 40"/>
                  <a:gd name="T37" fmla="*/ 25 h 89"/>
                  <a:gd name="T38" fmla="*/ 40 w 40"/>
                  <a:gd name="T39" fmla="*/ 15 h 89"/>
                  <a:gd name="T40" fmla="*/ 36 w 40"/>
                  <a:gd name="T41" fmla="*/ 0 h 89"/>
                  <a:gd name="T42" fmla="*/ 31 w 40"/>
                  <a:gd name="T43" fmla="*/ 0 h 89"/>
                  <a:gd name="T44" fmla="*/ 31 w 40"/>
                  <a:gd name="T45" fmla="*/ 10 h 89"/>
                  <a:gd name="T46" fmla="*/ 31 w 40"/>
                  <a:gd name="T47" fmla="*/ 15 h 89"/>
                  <a:gd name="T48" fmla="*/ 31 w 40"/>
                  <a:gd name="T49" fmla="*/ 20 h 89"/>
                  <a:gd name="T50" fmla="*/ 27 w 40"/>
                  <a:gd name="T51" fmla="*/ 20 h 89"/>
                  <a:gd name="T52" fmla="*/ 22 w 40"/>
                  <a:gd name="T53" fmla="*/ 15 h 89"/>
                  <a:gd name="T54" fmla="*/ 18 w 40"/>
                  <a:gd name="T55" fmla="*/ 20 h 89"/>
                  <a:gd name="T56" fmla="*/ 9 w 40"/>
                  <a:gd name="T57" fmla="*/ 25 h 89"/>
                  <a:gd name="T58" fmla="*/ 0 w 40"/>
                  <a:gd name="T59" fmla="*/ 35 h 89"/>
                  <a:gd name="T60" fmla="*/ 4 w 40"/>
                  <a:gd name="T61" fmla="*/ 40 h 89"/>
                  <a:gd name="T62" fmla="*/ 4 w 40"/>
                  <a:gd name="T63" fmla="*/ 45 h 89"/>
                  <a:gd name="T64" fmla="*/ 0 w 40"/>
                  <a:gd name="T65" fmla="*/ 4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89">
                    <a:moveTo>
                      <a:pt x="0" y="45"/>
                    </a:moveTo>
                    <a:lnTo>
                      <a:pt x="0" y="50"/>
                    </a:lnTo>
                    <a:lnTo>
                      <a:pt x="9" y="55"/>
                    </a:lnTo>
                    <a:lnTo>
                      <a:pt x="9" y="59"/>
                    </a:lnTo>
                    <a:lnTo>
                      <a:pt x="4" y="59"/>
                    </a:lnTo>
                    <a:lnTo>
                      <a:pt x="9" y="64"/>
                    </a:lnTo>
                    <a:lnTo>
                      <a:pt x="13" y="69"/>
                    </a:lnTo>
                    <a:lnTo>
                      <a:pt x="13" y="74"/>
                    </a:lnTo>
                    <a:lnTo>
                      <a:pt x="13" y="74"/>
                    </a:lnTo>
                    <a:lnTo>
                      <a:pt x="18" y="79"/>
                    </a:lnTo>
                    <a:lnTo>
                      <a:pt x="13" y="74"/>
                    </a:lnTo>
                    <a:lnTo>
                      <a:pt x="13" y="79"/>
                    </a:lnTo>
                    <a:lnTo>
                      <a:pt x="13" y="84"/>
                    </a:lnTo>
                    <a:lnTo>
                      <a:pt x="27" y="89"/>
                    </a:lnTo>
                    <a:lnTo>
                      <a:pt x="31" y="89"/>
                    </a:lnTo>
                    <a:lnTo>
                      <a:pt x="36" y="74"/>
                    </a:lnTo>
                    <a:lnTo>
                      <a:pt x="36" y="59"/>
                    </a:lnTo>
                    <a:lnTo>
                      <a:pt x="40" y="40"/>
                    </a:lnTo>
                    <a:lnTo>
                      <a:pt x="36" y="25"/>
                    </a:lnTo>
                    <a:lnTo>
                      <a:pt x="40" y="15"/>
                    </a:lnTo>
                    <a:lnTo>
                      <a:pt x="36" y="0"/>
                    </a:lnTo>
                    <a:lnTo>
                      <a:pt x="31" y="0"/>
                    </a:lnTo>
                    <a:lnTo>
                      <a:pt x="31" y="10"/>
                    </a:lnTo>
                    <a:lnTo>
                      <a:pt x="31" y="15"/>
                    </a:lnTo>
                    <a:lnTo>
                      <a:pt x="31" y="20"/>
                    </a:lnTo>
                    <a:lnTo>
                      <a:pt x="27" y="20"/>
                    </a:lnTo>
                    <a:lnTo>
                      <a:pt x="22" y="15"/>
                    </a:lnTo>
                    <a:lnTo>
                      <a:pt x="18" y="20"/>
                    </a:lnTo>
                    <a:lnTo>
                      <a:pt x="9" y="25"/>
                    </a:lnTo>
                    <a:lnTo>
                      <a:pt x="0" y="35"/>
                    </a:lnTo>
                    <a:lnTo>
                      <a:pt x="4" y="40"/>
                    </a:lnTo>
                    <a:lnTo>
                      <a:pt x="4" y="45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4" name="Freeform 191"/>
              <p:cNvSpPr>
                <a:spLocks/>
              </p:cNvSpPr>
              <p:nvPr/>
            </p:nvSpPr>
            <p:spPr bwMode="auto">
              <a:xfrm>
                <a:off x="6736" y="3704"/>
                <a:ext cx="13" cy="15"/>
              </a:xfrm>
              <a:custGeom>
                <a:avLst/>
                <a:gdLst>
                  <a:gd name="T0" fmla="*/ 0 w 13"/>
                  <a:gd name="T1" fmla="*/ 10 h 15"/>
                  <a:gd name="T2" fmla="*/ 9 w 13"/>
                  <a:gd name="T3" fmla="*/ 15 h 15"/>
                  <a:gd name="T4" fmla="*/ 13 w 13"/>
                  <a:gd name="T5" fmla="*/ 10 h 15"/>
                  <a:gd name="T6" fmla="*/ 13 w 13"/>
                  <a:gd name="T7" fmla="*/ 5 h 15"/>
                  <a:gd name="T8" fmla="*/ 0 w 13"/>
                  <a:gd name="T9" fmla="*/ 0 h 15"/>
                  <a:gd name="T10" fmla="*/ 0 w 13"/>
                  <a:gd name="T11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5">
                    <a:moveTo>
                      <a:pt x="0" y="10"/>
                    </a:moveTo>
                    <a:lnTo>
                      <a:pt x="9" y="15"/>
                    </a:lnTo>
                    <a:lnTo>
                      <a:pt x="13" y="10"/>
                    </a:lnTo>
                    <a:lnTo>
                      <a:pt x="13" y="5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5" name="Freeform 192"/>
              <p:cNvSpPr>
                <a:spLocks/>
              </p:cNvSpPr>
              <p:nvPr/>
            </p:nvSpPr>
            <p:spPr bwMode="auto">
              <a:xfrm>
                <a:off x="6494" y="3427"/>
                <a:ext cx="9" cy="10"/>
              </a:xfrm>
              <a:custGeom>
                <a:avLst/>
                <a:gdLst>
                  <a:gd name="T0" fmla="*/ 4 w 9"/>
                  <a:gd name="T1" fmla="*/ 10 h 10"/>
                  <a:gd name="T2" fmla="*/ 4 w 9"/>
                  <a:gd name="T3" fmla="*/ 5 h 10"/>
                  <a:gd name="T4" fmla="*/ 9 w 9"/>
                  <a:gd name="T5" fmla="*/ 0 h 10"/>
                  <a:gd name="T6" fmla="*/ 4 w 9"/>
                  <a:gd name="T7" fmla="*/ 0 h 10"/>
                  <a:gd name="T8" fmla="*/ 4 w 9"/>
                  <a:gd name="T9" fmla="*/ 5 h 10"/>
                  <a:gd name="T10" fmla="*/ 0 w 9"/>
                  <a:gd name="T11" fmla="*/ 5 h 10"/>
                  <a:gd name="T12" fmla="*/ 0 w 9"/>
                  <a:gd name="T13" fmla="*/ 10 h 10"/>
                  <a:gd name="T14" fmla="*/ 4 w 9"/>
                  <a:gd name="T1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4" y="10"/>
                    </a:moveTo>
                    <a:lnTo>
                      <a:pt x="4" y="5"/>
                    </a:lnTo>
                    <a:lnTo>
                      <a:pt x="9" y="0"/>
                    </a:lnTo>
                    <a:lnTo>
                      <a:pt x="4" y="0"/>
                    </a:lnTo>
                    <a:lnTo>
                      <a:pt x="4" y="5"/>
                    </a:lnTo>
                    <a:lnTo>
                      <a:pt x="0" y="5"/>
                    </a:lnTo>
                    <a:lnTo>
                      <a:pt x="0" y="10"/>
                    </a:lnTo>
                    <a:lnTo>
                      <a:pt x="4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6" name="Freeform 193"/>
              <p:cNvSpPr>
                <a:spLocks/>
              </p:cNvSpPr>
              <p:nvPr/>
            </p:nvSpPr>
            <p:spPr bwMode="auto">
              <a:xfrm>
                <a:off x="6494" y="3427"/>
                <a:ext cx="58" cy="129"/>
              </a:xfrm>
              <a:custGeom>
                <a:avLst/>
                <a:gdLst>
                  <a:gd name="T0" fmla="*/ 4 w 58"/>
                  <a:gd name="T1" fmla="*/ 40 h 129"/>
                  <a:gd name="T2" fmla="*/ 9 w 58"/>
                  <a:gd name="T3" fmla="*/ 45 h 129"/>
                  <a:gd name="T4" fmla="*/ 13 w 58"/>
                  <a:gd name="T5" fmla="*/ 50 h 129"/>
                  <a:gd name="T6" fmla="*/ 13 w 58"/>
                  <a:gd name="T7" fmla="*/ 59 h 129"/>
                  <a:gd name="T8" fmla="*/ 9 w 58"/>
                  <a:gd name="T9" fmla="*/ 64 h 129"/>
                  <a:gd name="T10" fmla="*/ 9 w 58"/>
                  <a:gd name="T11" fmla="*/ 69 h 129"/>
                  <a:gd name="T12" fmla="*/ 18 w 58"/>
                  <a:gd name="T13" fmla="*/ 74 h 129"/>
                  <a:gd name="T14" fmla="*/ 18 w 58"/>
                  <a:gd name="T15" fmla="*/ 74 h 129"/>
                  <a:gd name="T16" fmla="*/ 13 w 58"/>
                  <a:gd name="T17" fmla="*/ 84 h 129"/>
                  <a:gd name="T18" fmla="*/ 9 w 58"/>
                  <a:gd name="T19" fmla="*/ 99 h 129"/>
                  <a:gd name="T20" fmla="*/ 13 w 58"/>
                  <a:gd name="T21" fmla="*/ 104 h 129"/>
                  <a:gd name="T22" fmla="*/ 18 w 58"/>
                  <a:gd name="T23" fmla="*/ 119 h 129"/>
                  <a:gd name="T24" fmla="*/ 22 w 58"/>
                  <a:gd name="T25" fmla="*/ 129 h 129"/>
                  <a:gd name="T26" fmla="*/ 27 w 58"/>
                  <a:gd name="T27" fmla="*/ 124 h 129"/>
                  <a:gd name="T28" fmla="*/ 27 w 58"/>
                  <a:gd name="T29" fmla="*/ 129 h 129"/>
                  <a:gd name="T30" fmla="*/ 36 w 58"/>
                  <a:gd name="T31" fmla="*/ 124 h 129"/>
                  <a:gd name="T32" fmla="*/ 36 w 58"/>
                  <a:gd name="T33" fmla="*/ 114 h 129"/>
                  <a:gd name="T34" fmla="*/ 36 w 58"/>
                  <a:gd name="T35" fmla="*/ 109 h 129"/>
                  <a:gd name="T36" fmla="*/ 45 w 58"/>
                  <a:gd name="T37" fmla="*/ 109 h 129"/>
                  <a:gd name="T38" fmla="*/ 49 w 58"/>
                  <a:gd name="T39" fmla="*/ 114 h 129"/>
                  <a:gd name="T40" fmla="*/ 54 w 58"/>
                  <a:gd name="T41" fmla="*/ 114 h 129"/>
                  <a:gd name="T42" fmla="*/ 58 w 58"/>
                  <a:gd name="T43" fmla="*/ 109 h 129"/>
                  <a:gd name="T44" fmla="*/ 58 w 58"/>
                  <a:gd name="T45" fmla="*/ 94 h 129"/>
                  <a:gd name="T46" fmla="*/ 58 w 58"/>
                  <a:gd name="T47" fmla="*/ 89 h 129"/>
                  <a:gd name="T48" fmla="*/ 58 w 58"/>
                  <a:gd name="T49" fmla="*/ 69 h 129"/>
                  <a:gd name="T50" fmla="*/ 58 w 58"/>
                  <a:gd name="T51" fmla="*/ 55 h 129"/>
                  <a:gd name="T52" fmla="*/ 49 w 58"/>
                  <a:gd name="T53" fmla="*/ 45 h 129"/>
                  <a:gd name="T54" fmla="*/ 58 w 58"/>
                  <a:gd name="T55" fmla="*/ 40 h 129"/>
                  <a:gd name="T56" fmla="*/ 58 w 58"/>
                  <a:gd name="T57" fmla="*/ 30 h 129"/>
                  <a:gd name="T58" fmla="*/ 58 w 58"/>
                  <a:gd name="T59" fmla="*/ 20 h 129"/>
                  <a:gd name="T60" fmla="*/ 54 w 58"/>
                  <a:gd name="T61" fmla="*/ 15 h 129"/>
                  <a:gd name="T62" fmla="*/ 45 w 58"/>
                  <a:gd name="T63" fmla="*/ 5 h 129"/>
                  <a:gd name="T64" fmla="*/ 45 w 58"/>
                  <a:gd name="T65" fmla="*/ 5 h 129"/>
                  <a:gd name="T66" fmla="*/ 36 w 58"/>
                  <a:gd name="T67" fmla="*/ 0 h 129"/>
                  <a:gd name="T68" fmla="*/ 31 w 58"/>
                  <a:gd name="T69" fmla="*/ 0 h 129"/>
                  <a:gd name="T70" fmla="*/ 18 w 58"/>
                  <a:gd name="T71" fmla="*/ 20 h 129"/>
                  <a:gd name="T72" fmla="*/ 9 w 58"/>
                  <a:gd name="T73" fmla="*/ 20 h 129"/>
                  <a:gd name="T74" fmla="*/ 0 w 58"/>
                  <a:gd name="T75" fmla="*/ 15 h 129"/>
                  <a:gd name="T76" fmla="*/ 0 w 58"/>
                  <a:gd name="T77" fmla="*/ 25 h 129"/>
                  <a:gd name="T78" fmla="*/ 0 w 58"/>
                  <a:gd name="T79" fmla="*/ 30 h 129"/>
                  <a:gd name="T80" fmla="*/ 4 w 58"/>
                  <a:gd name="T81" fmla="*/ 4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8" h="129">
                    <a:moveTo>
                      <a:pt x="4" y="40"/>
                    </a:moveTo>
                    <a:lnTo>
                      <a:pt x="9" y="45"/>
                    </a:lnTo>
                    <a:lnTo>
                      <a:pt x="13" y="50"/>
                    </a:lnTo>
                    <a:lnTo>
                      <a:pt x="13" y="59"/>
                    </a:lnTo>
                    <a:lnTo>
                      <a:pt x="9" y="64"/>
                    </a:lnTo>
                    <a:lnTo>
                      <a:pt x="9" y="69"/>
                    </a:lnTo>
                    <a:lnTo>
                      <a:pt x="18" y="74"/>
                    </a:lnTo>
                    <a:lnTo>
                      <a:pt x="18" y="74"/>
                    </a:lnTo>
                    <a:lnTo>
                      <a:pt x="13" y="84"/>
                    </a:lnTo>
                    <a:lnTo>
                      <a:pt x="9" y="99"/>
                    </a:lnTo>
                    <a:lnTo>
                      <a:pt x="13" y="104"/>
                    </a:lnTo>
                    <a:lnTo>
                      <a:pt x="18" y="119"/>
                    </a:lnTo>
                    <a:lnTo>
                      <a:pt x="22" y="129"/>
                    </a:lnTo>
                    <a:lnTo>
                      <a:pt x="27" y="124"/>
                    </a:lnTo>
                    <a:lnTo>
                      <a:pt x="27" y="129"/>
                    </a:lnTo>
                    <a:lnTo>
                      <a:pt x="36" y="124"/>
                    </a:lnTo>
                    <a:lnTo>
                      <a:pt x="36" y="114"/>
                    </a:lnTo>
                    <a:lnTo>
                      <a:pt x="36" y="109"/>
                    </a:lnTo>
                    <a:lnTo>
                      <a:pt x="45" y="109"/>
                    </a:lnTo>
                    <a:lnTo>
                      <a:pt x="49" y="114"/>
                    </a:lnTo>
                    <a:lnTo>
                      <a:pt x="54" y="114"/>
                    </a:lnTo>
                    <a:lnTo>
                      <a:pt x="58" y="109"/>
                    </a:lnTo>
                    <a:lnTo>
                      <a:pt x="58" y="94"/>
                    </a:lnTo>
                    <a:lnTo>
                      <a:pt x="58" y="89"/>
                    </a:lnTo>
                    <a:lnTo>
                      <a:pt x="58" y="69"/>
                    </a:lnTo>
                    <a:lnTo>
                      <a:pt x="58" y="55"/>
                    </a:lnTo>
                    <a:lnTo>
                      <a:pt x="49" y="45"/>
                    </a:lnTo>
                    <a:lnTo>
                      <a:pt x="58" y="40"/>
                    </a:lnTo>
                    <a:lnTo>
                      <a:pt x="58" y="30"/>
                    </a:lnTo>
                    <a:lnTo>
                      <a:pt x="58" y="20"/>
                    </a:lnTo>
                    <a:lnTo>
                      <a:pt x="54" y="15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36" y="0"/>
                    </a:lnTo>
                    <a:lnTo>
                      <a:pt x="31" y="0"/>
                    </a:lnTo>
                    <a:lnTo>
                      <a:pt x="18" y="20"/>
                    </a:lnTo>
                    <a:lnTo>
                      <a:pt x="9" y="20"/>
                    </a:lnTo>
                    <a:lnTo>
                      <a:pt x="0" y="15"/>
                    </a:lnTo>
                    <a:lnTo>
                      <a:pt x="0" y="25"/>
                    </a:lnTo>
                    <a:lnTo>
                      <a:pt x="0" y="30"/>
                    </a:lnTo>
                    <a:lnTo>
                      <a:pt x="4" y="4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7" name="Freeform 194"/>
              <p:cNvSpPr>
                <a:spLocks/>
              </p:cNvSpPr>
              <p:nvPr/>
            </p:nvSpPr>
            <p:spPr bwMode="auto">
              <a:xfrm>
                <a:off x="6561" y="3333"/>
                <a:ext cx="18" cy="15"/>
              </a:xfrm>
              <a:custGeom>
                <a:avLst/>
                <a:gdLst>
                  <a:gd name="T0" fmla="*/ 18 w 18"/>
                  <a:gd name="T1" fmla="*/ 10 h 15"/>
                  <a:gd name="T2" fmla="*/ 18 w 18"/>
                  <a:gd name="T3" fmla="*/ 5 h 15"/>
                  <a:gd name="T4" fmla="*/ 14 w 18"/>
                  <a:gd name="T5" fmla="*/ 0 h 15"/>
                  <a:gd name="T6" fmla="*/ 14 w 18"/>
                  <a:gd name="T7" fmla="*/ 5 h 15"/>
                  <a:gd name="T8" fmla="*/ 5 w 18"/>
                  <a:gd name="T9" fmla="*/ 10 h 15"/>
                  <a:gd name="T10" fmla="*/ 0 w 18"/>
                  <a:gd name="T11" fmla="*/ 10 h 15"/>
                  <a:gd name="T12" fmla="*/ 5 w 18"/>
                  <a:gd name="T13" fmla="*/ 15 h 15"/>
                  <a:gd name="T14" fmla="*/ 14 w 18"/>
                  <a:gd name="T15" fmla="*/ 10 h 15"/>
                  <a:gd name="T16" fmla="*/ 18 w 18"/>
                  <a:gd name="T17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5">
                    <a:moveTo>
                      <a:pt x="18" y="10"/>
                    </a:moveTo>
                    <a:lnTo>
                      <a:pt x="18" y="5"/>
                    </a:lnTo>
                    <a:lnTo>
                      <a:pt x="14" y="0"/>
                    </a:lnTo>
                    <a:lnTo>
                      <a:pt x="14" y="5"/>
                    </a:lnTo>
                    <a:lnTo>
                      <a:pt x="5" y="10"/>
                    </a:lnTo>
                    <a:lnTo>
                      <a:pt x="0" y="10"/>
                    </a:lnTo>
                    <a:lnTo>
                      <a:pt x="5" y="15"/>
                    </a:lnTo>
                    <a:lnTo>
                      <a:pt x="14" y="10"/>
                    </a:lnTo>
                    <a:lnTo>
                      <a:pt x="18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8" name="Freeform 195"/>
              <p:cNvSpPr>
                <a:spLocks/>
              </p:cNvSpPr>
              <p:nvPr/>
            </p:nvSpPr>
            <p:spPr bwMode="auto">
              <a:xfrm>
                <a:off x="6597" y="3363"/>
                <a:ext cx="4" cy="5"/>
              </a:xfrm>
              <a:custGeom>
                <a:avLst/>
                <a:gdLst>
                  <a:gd name="T0" fmla="*/ 0 w 4"/>
                  <a:gd name="T1" fmla="*/ 5 h 5"/>
                  <a:gd name="T2" fmla="*/ 4 w 4"/>
                  <a:gd name="T3" fmla="*/ 5 h 5"/>
                  <a:gd name="T4" fmla="*/ 4 w 4"/>
                  <a:gd name="T5" fmla="*/ 0 h 5"/>
                  <a:gd name="T6" fmla="*/ 0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lnTo>
                      <a:pt x="4" y="5"/>
                    </a:lnTo>
                    <a:lnTo>
                      <a:pt x="4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29" name="Freeform 196"/>
              <p:cNvSpPr>
                <a:spLocks/>
              </p:cNvSpPr>
              <p:nvPr/>
            </p:nvSpPr>
            <p:spPr bwMode="auto">
              <a:xfrm>
                <a:off x="6664" y="3585"/>
                <a:ext cx="112" cy="85"/>
              </a:xfrm>
              <a:custGeom>
                <a:avLst/>
                <a:gdLst>
                  <a:gd name="T0" fmla="*/ 112 w 112"/>
                  <a:gd name="T1" fmla="*/ 20 h 85"/>
                  <a:gd name="T2" fmla="*/ 112 w 112"/>
                  <a:gd name="T3" fmla="*/ 10 h 85"/>
                  <a:gd name="T4" fmla="*/ 108 w 112"/>
                  <a:gd name="T5" fmla="*/ 0 h 85"/>
                  <a:gd name="T6" fmla="*/ 99 w 112"/>
                  <a:gd name="T7" fmla="*/ 10 h 85"/>
                  <a:gd name="T8" fmla="*/ 94 w 112"/>
                  <a:gd name="T9" fmla="*/ 10 h 85"/>
                  <a:gd name="T10" fmla="*/ 85 w 112"/>
                  <a:gd name="T11" fmla="*/ 5 h 85"/>
                  <a:gd name="T12" fmla="*/ 76 w 112"/>
                  <a:gd name="T13" fmla="*/ 15 h 85"/>
                  <a:gd name="T14" fmla="*/ 58 w 112"/>
                  <a:gd name="T15" fmla="*/ 15 h 85"/>
                  <a:gd name="T16" fmla="*/ 45 w 112"/>
                  <a:gd name="T17" fmla="*/ 20 h 85"/>
                  <a:gd name="T18" fmla="*/ 32 w 112"/>
                  <a:gd name="T19" fmla="*/ 15 h 85"/>
                  <a:gd name="T20" fmla="*/ 27 w 112"/>
                  <a:gd name="T21" fmla="*/ 10 h 85"/>
                  <a:gd name="T22" fmla="*/ 18 w 112"/>
                  <a:gd name="T23" fmla="*/ 10 h 85"/>
                  <a:gd name="T24" fmla="*/ 14 w 112"/>
                  <a:gd name="T25" fmla="*/ 15 h 85"/>
                  <a:gd name="T26" fmla="*/ 9 w 112"/>
                  <a:gd name="T27" fmla="*/ 10 h 85"/>
                  <a:gd name="T28" fmla="*/ 0 w 112"/>
                  <a:gd name="T29" fmla="*/ 15 h 85"/>
                  <a:gd name="T30" fmla="*/ 0 w 112"/>
                  <a:gd name="T31" fmla="*/ 30 h 85"/>
                  <a:gd name="T32" fmla="*/ 9 w 112"/>
                  <a:gd name="T33" fmla="*/ 40 h 85"/>
                  <a:gd name="T34" fmla="*/ 14 w 112"/>
                  <a:gd name="T35" fmla="*/ 40 h 85"/>
                  <a:gd name="T36" fmla="*/ 32 w 112"/>
                  <a:gd name="T37" fmla="*/ 50 h 85"/>
                  <a:gd name="T38" fmla="*/ 41 w 112"/>
                  <a:gd name="T39" fmla="*/ 50 h 85"/>
                  <a:gd name="T40" fmla="*/ 45 w 112"/>
                  <a:gd name="T41" fmla="*/ 60 h 85"/>
                  <a:gd name="T42" fmla="*/ 63 w 112"/>
                  <a:gd name="T43" fmla="*/ 70 h 85"/>
                  <a:gd name="T44" fmla="*/ 67 w 112"/>
                  <a:gd name="T45" fmla="*/ 65 h 85"/>
                  <a:gd name="T46" fmla="*/ 76 w 112"/>
                  <a:gd name="T47" fmla="*/ 70 h 85"/>
                  <a:gd name="T48" fmla="*/ 76 w 112"/>
                  <a:gd name="T49" fmla="*/ 80 h 85"/>
                  <a:gd name="T50" fmla="*/ 94 w 112"/>
                  <a:gd name="T51" fmla="*/ 85 h 85"/>
                  <a:gd name="T52" fmla="*/ 103 w 112"/>
                  <a:gd name="T53" fmla="*/ 85 h 85"/>
                  <a:gd name="T54" fmla="*/ 103 w 112"/>
                  <a:gd name="T55" fmla="*/ 75 h 85"/>
                  <a:gd name="T56" fmla="*/ 103 w 112"/>
                  <a:gd name="T57" fmla="*/ 70 h 85"/>
                  <a:gd name="T58" fmla="*/ 103 w 112"/>
                  <a:gd name="T59" fmla="*/ 60 h 85"/>
                  <a:gd name="T60" fmla="*/ 99 w 112"/>
                  <a:gd name="T61" fmla="*/ 50 h 85"/>
                  <a:gd name="T62" fmla="*/ 103 w 112"/>
                  <a:gd name="T63" fmla="*/ 25 h 85"/>
                  <a:gd name="T64" fmla="*/ 112 w 112"/>
                  <a:gd name="T65" fmla="*/ 2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2" h="85">
                    <a:moveTo>
                      <a:pt x="112" y="20"/>
                    </a:moveTo>
                    <a:lnTo>
                      <a:pt x="112" y="10"/>
                    </a:lnTo>
                    <a:lnTo>
                      <a:pt x="108" y="0"/>
                    </a:lnTo>
                    <a:lnTo>
                      <a:pt x="99" y="10"/>
                    </a:lnTo>
                    <a:lnTo>
                      <a:pt x="94" y="10"/>
                    </a:lnTo>
                    <a:lnTo>
                      <a:pt x="85" y="5"/>
                    </a:lnTo>
                    <a:lnTo>
                      <a:pt x="76" y="15"/>
                    </a:lnTo>
                    <a:lnTo>
                      <a:pt x="58" y="15"/>
                    </a:lnTo>
                    <a:lnTo>
                      <a:pt x="45" y="20"/>
                    </a:lnTo>
                    <a:lnTo>
                      <a:pt x="32" y="15"/>
                    </a:lnTo>
                    <a:lnTo>
                      <a:pt x="27" y="10"/>
                    </a:lnTo>
                    <a:lnTo>
                      <a:pt x="18" y="10"/>
                    </a:lnTo>
                    <a:lnTo>
                      <a:pt x="14" y="15"/>
                    </a:lnTo>
                    <a:lnTo>
                      <a:pt x="9" y="10"/>
                    </a:lnTo>
                    <a:lnTo>
                      <a:pt x="0" y="15"/>
                    </a:lnTo>
                    <a:lnTo>
                      <a:pt x="0" y="30"/>
                    </a:lnTo>
                    <a:lnTo>
                      <a:pt x="9" y="40"/>
                    </a:lnTo>
                    <a:lnTo>
                      <a:pt x="14" y="40"/>
                    </a:lnTo>
                    <a:lnTo>
                      <a:pt x="32" y="50"/>
                    </a:lnTo>
                    <a:lnTo>
                      <a:pt x="41" y="50"/>
                    </a:lnTo>
                    <a:lnTo>
                      <a:pt x="45" y="60"/>
                    </a:lnTo>
                    <a:lnTo>
                      <a:pt x="63" y="70"/>
                    </a:lnTo>
                    <a:lnTo>
                      <a:pt x="67" y="65"/>
                    </a:lnTo>
                    <a:lnTo>
                      <a:pt x="76" y="70"/>
                    </a:lnTo>
                    <a:lnTo>
                      <a:pt x="76" y="80"/>
                    </a:lnTo>
                    <a:lnTo>
                      <a:pt x="94" y="85"/>
                    </a:lnTo>
                    <a:lnTo>
                      <a:pt x="103" y="85"/>
                    </a:lnTo>
                    <a:lnTo>
                      <a:pt x="103" y="75"/>
                    </a:lnTo>
                    <a:lnTo>
                      <a:pt x="103" y="70"/>
                    </a:lnTo>
                    <a:lnTo>
                      <a:pt x="103" y="60"/>
                    </a:lnTo>
                    <a:lnTo>
                      <a:pt x="99" y="50"/>
                    </a:lnTo>
                    <a:lnTo>
                      <a:pt x="103" y="25"/>
                    </a:lnTo>
                    <a:lnTo>
                      <a:pt x="112" y="2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0" name="Freeform 197"/>
              <p:cNvSpPr>
                <a:spLocks/>
              </p:cNvSpPr>
              <p:nvPr/>
            </p:nvSpPr>
            <p:spPr bwMode="auto">
              <a:xfrm>
                <a:off x="6431" y="3110"/>
                <a:ext cx="453" cy="500"/>
              </a:xfrm>
              <a:custGeom>
                <a:avLst/>
                <a:gdLst>
                  <a:gd name="T0" fmla="*/ 265 w 453"/>
                  <a:gd name="T1" fmla="*/ 35 h 500"/>
                  <a:gd name="T2" fmla="*/ 220 w 453"/>
                  <a:gd name="T3" fmla="*/ 25 h 500"/>
                  <a:gd name="T4" fmla="*/ 188 w 453"/>
                  <a:gd name="T5" fmla="*/ 5 h 500"/>
                  <a:gd name="T6" fmla="*/ 148 w 453"/>
                  <a:gd name="T7" fmla="*/ 10 h 500"/>
                  <a:gd name="T8" fmla="*/ 130 w 453"/>
                  <a:gd name="T9" fmla="*/ 35 h 500"/>
                  <a:gd name="T10" fmla="*/ 112 w 453"/>
                  <a:gd name="T11" fmla="*/ 50 h 500"/>
                  <a:gd name="T12" fmla="*/ 90 w 453"/>
                  <a:gd name="T13" fmla="*/ 70 h 500"/>
                  <a:gd name="T14" fmla="*/ 72 w 453"/>
                  <a:gd name="T15" fmla="*/ 45 h 500"/>
                  <a:gd name="T16" fmla="*/ 40 w 453"/>
                  <a:gd name="T17" fmla="*/ 60 h 500"/>
                  <a:gd name="T18" fmla="*/ 9 w 453"/>
                  <a:gd name="T19" fmla="*/ 74 h 500"/>
                  <a:gd name="T20" fmla="*/ 18 w 453"/>
                  <a:gd name="T21" fmla="*/ 104 h 500"/>
                  <a:gd name="T22" fmla="*/ 13 w 453"/>
                  <a:gd name="T23" fmla="*/ 124 h 500"/>
                  <a:gd name="T24" fmla="*/ 36 w 453"/>
                  <a:gd name="T25" fmla="*/ 159 h 500"/>
                  <a:gd name="T26" fmla="*/ 54 w 453"/>
                  <a:gd name="T27" fmla="*/ 178 h 500"/>
                  <a:gd name="T28" fmla="*/ 81 w 453"/>
                  <a:gd name="T29" fmla="*/ 149 h 500"/>
                  <a:gd name="T30" fmla="*/ 126 w 453"/>
                  <a:gd name="T31" fmla="*/ 164 h 500"/>
                  <a:gd name="T32" fmla="*/ 135 w 453"/>
                  <a:gd name="T33" fmla="*/ 183 h 500"/>
                  <a:gd name="T34" fmla="*/ 148 w 453"/>
                  <a:gd name="T35" fmla="*/ 208 h 500"/>
                  <a:gd name="T36" fmla="*/ 166 w 453"/>
                  <a:gd name="T37" fmla="*/ 233 h 500"/>
                  <a:gd name="T38" fmla="*/ 188 w 453"/>
                  <a:gd name="T39" fmla="*/ 253 h 500"/>
                  <a:gd name="T40" fmla="*/ 202 w 453"/>
                  <a:gd name="T41" fmla="*/ 273 h 500"/>
                  <a:gd name="T42" fmla="*/ 242 w 453"/>
                  <a:gd name="T43" fmla="*/ 307 h 500"/>
                  <a:gd name="T44" fmla="*/ 256 w 453"/>
                  <a:gd name="T45" fmla="*/ 322 h 500"/>
                  <a:gd name="T46" fmla="*/ 278 w 453"/>
                  <a:gd name="T47" fmla="*/ 322 h 500"/>
                  <a:gd name="T48" fmla="*/ 296 w 453"/>
                  <a:gd name="T49" fmla="*/ 337 h 500"/>
                  <a:gd name="T50" fmla="*/ 309 w 453"/>
                  <a:gd name="T51" fmla="*/ 347 h 500"/>
                  <a:gd name="T52" fmla="*/ 318 w 453"/>
                  <a:gd name="T53" fmla="*/ 362 h 500"/>
                  <a:gd name="T54" fmla="*/ 332 w 453"/>
                  <a:gd name="T55" fmla="*/ 372 h 500"/>
                  <a:gd name="T56" fmla="*/ 350 w 453"/>
                  <a:gd name="T57" fmla="*/ 376 h 500"/>
                  <a:gd name="T58" fmla="*/ 359 w 453"/>
                  <a:gd name="T59" fmla="*/ 411 h 500"/>
                  <a:gd name="T60" fmla="*/ 372 w 453"/>
                  <a:gd name="T61" fmla="*/ 441 h 500"/>
                  <a:gd name="T62" fmla="*/ 363 w 453"/>
                  <a:gd name="T63" fmla="*/ 451 h 500"/>
                  <a:gd name="T64" fmla="*/ 359 w 453"/>
                  <a:gd name="T65" fmla="*/ 471 h 500"/>
                  <a:gd name="T66" fmla="*/ 350 w 453"/>
                  <a:gd name="T67" fmla="*/ 480 h 500"/>
                  <a:gd name="T68" fmla="*/ 368 w 453"/>
                  <a:gd name="T69" fmla="*/ 500 h 500"/>
                  <a:gd name="T70" fmla="*/ 386 w 453"/>
                  <a:gd name="T71" fmla="*/ 471 h 500"/>
                  <a:gd name="T72" fmla="*/ 404 w 453"/>
                  <a:gd name="T73" fmla="*/ 441 h 500"/>
                  <a:gd name="T74" fmla="*/ 404 w 453"/>
                  <a:gd name="T75" fmla="*/ 421 h 500"/>
                  <a:gd name="T76" fmla="*/ 386 w 453"/>
                  <a:gd name="T77" fmla="*/ 401 h 500"/>
                  <a:gd name="T78" fmla="*/ 386 w 453"/>
                  <a:gd name="T79" fmla="*/ 386 h 500"/>
                  <a:gd name="T80" fmla="*/ 395 w 453"/>
                  <a:gd name="T81" fmla="*/ 372 h 500"/>
                  <a:gd name="T82" fmla="*/ 404 w 453"/>
                  <a:gd name="T83" fmla="*/ 357 h 500"/>
                  <a:gd name="T84" fmla="*/ 426 w 453"/>
                  <a:gd name="T85" fmla="*/ 362 h 500"/>
                  <a:gd name="T86" fmla="*/ 435 w 453"/>
                  <a:gd name="T87" fmla="*/ 381 h 500"/>
                  <a:gd name="T88" fmla="*/ 448 w 453"/>
                  <a:gd name="T89" fmla="*/ 391 h 500"/>
                  <a:gd name="T90" fmla="*/ 453 w 453"/>
                  <a:gd name="T91" fmla="*/ 376 h 500"/>
                  <a:gd name="T92" fmla="*/ 444 w 453"/>
                  <a:gd name="T93" fmla="*/ 352 h 500"/>
                  <a:gd name="T94" fmla="*/ 408 w 453"/>
                  <a:gd name="T95" fmla="*/ 332 h 500"/>
                  <a:gd name="T96" fmla="*/ 354 w 453"/>
                  <a:gd name="T97" fmla="*/ 307 h 500"/>
                  <a:gd name="T98" fmla="*/ 363 w 453"/>
                  <a:gd name="T99" fmla="*/ 287 h 500"/>
                  <a:gd name="T100" fmla="*/ 345 w 453"/>
                  <a:gd name="T101" fmla="*/ 282 h 500"/>
                  <a:gd name="T102" fmla="*/ 323 w 453"/>
                  <a:gd name="T103" fmla="*/ 277 h 500"/>
                  <a:gd name="T104" fmla="*/ 296 w 453"/>
                  <a:gd name="T105" fmla="*/ 258 h 500"/>
                  <a:gd name="T106" fmla="*/ 278 w 453"/>
                  <a:gd name="T107" fmla="*/ 233 h 500"/>
                  <a:gd name="T108" fmla="*/ 274 w 453"/>
                  <a:gd name="T109" fmla="*/ 213 h 500"/>
                  <a:gd name="T110" fmla="*/ 233 w 453"/>
                  <a:gd name="T111" fmla="*/ 173 h 500"/>
                  <a:gd name="T112" fmla="*/ 211 w 453"/>
                  <a:gd name="T113" fmla="*/ 144 h 500"/>
                  <a:gd name="T114" fmla="*/ 215 w 453"/>
                  <a:gd name="T115" fmla="*/ 119 h 500"/>
                  <a:gd name="T116" fmla="*/ 211 w 453"/>
                  <a:gd name="T117" fmla="*/ 94 h 500"/>
                  <a:gd name="T118" fmla="*/ 233 w 453"/>
                  <a:gd name="T119" fmla="*/ 84 h 500"/>
                  <a:gd name="T120" fmla="*/ 256 w 453"/>
                  <a:gd name="T121" fmla="*/ 79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53" h="500">
                    <a:moveTo>
                      <a:pt x="260" y="55"/>
                    </a:moveTo>
                    <a:lnTo>
                      <a:pt x="256" y="50"/>
                    </a:lnTo>
                    <a:lnTo>
                      <a:pt x="265" y="35"/>
                    </a:lnTo>
                    <a:lnTo>
                      <a:pt x="260" y="30"/>
                    </a:lnTo>
                    <a:lnTo>
                      <a:pt x="247" y="30"/>
                    </a:lnTo>
                    <a:lnTo>
                      <a:pt x="220" y="25"/>
                    </a:lnTo>
                    <a:lnTo>
                      <a:pt x="202" y="10"/>
                    </a:lnTo>
                    <a:lnTo>
                      <a:pt x="202" y="5"/>
                    </a:lnTo>
                    <a:lnTo>
                      <a:pt x="188" y="5"/>
                    </a:lnTo>
                    <a:lnTo>
                      <a:pt x="179" y="0"/>
                    </a:lnTo>
                    <a:lnTo>
                      <a:pt x="161" y="15"/>
                    </a:lnTo>
                    <a:lnTo>
                      <a:pt x="148" y="10"/>
                    </a:lnTo>
                    <a:lnTo>
                      <a:pt x="139" y="20"/>
                    </a:lnTo>
                    <a:lnTo>
                      <a:pt x="144" y="35"/>
                    </a:lnTo>
                    <a:lnTo>
                      <a:pt x="130" y="35"/>
                    </a:lnTo>
                    <a:lnTo>
                      <a:pt x="126" y="55"/>
                    </a:lnTo>
                    <a:lnTo>
                      <a:pt x="121" y="45"/>
                    </a:lnTo>
                    <a:lnTo>
                      <a:pt x="112" y="50"/>
                    </a:lnTo>
                    <a:lnTo>
                      <a:pt x="94" y="45"/>
                    </a:lnTo>
                    <a:lnTo>
                      <a:pt x="94" y="55"/>
                    </a:lnTo>
                    <a:lnTo>
                      <a:pt x="90" y="70"/>
                    </a:lnTo>
                    <a:lnTo>
                      <a:pt x="85" y="60"/>
                    </a:lnTo>
                    <a:lnTo>
                      <a:pt x="72" y="55"/>
                    </a:lnTo>
                    <a:lnTo>
                      <a:pt x="72" y="45"/>
                    </a:lnTo>
                    <a:lnTo>
                      <a:pt x="63" y="40"/>
                    </a:lnTo>
                    <a:lnTo>
                      <a:pt x="49" y="65"/>
                    </a:lnTo>
                    <a:lnTo>
                      <a:pt x="40" y="60"/>
                    </a:lnTo>
                    <a:lnTo>
                      <a:pt x="22" y="74"/>
                    </a:lnTo>
                    <a:lnTo>
                      <a:pt x="13" y="70"/>
                    </a:lnTo>
                    <a:lnTo>
                      <a:pt x="9" y="74"/>
                    </a:lnTo>
                    <a:lnTo>
                      <a:pt x="13" y="84"/>
                    </a:lnTo>
                    <a:lnTo>
                      <a:pt x="18" y="89"/>
                    </a:lnTo>
                    <a:lnTo>
                      <a:pt x="18" y="104"/>
                    </a:lnTo>
                    <a:lnTo>
                      <a:pt x="9" y="109"/>
                    </a:lnTo>
                    <a:lnTo>
                      <a:pt x="0" y="114"/>
                    </a:lnTo>
                    <a:lnTo>
                      <a:pt x="13" y="124"/>
                    </a:lnTo>
                    <a:lnTo>
                      <a:pt x="13" y="149"/>
                    </a:lnTo>
                    <a:lnTo>
                      <a:pt x="27" y="159"/>
                    </a:lnTo>
                    <a:lnTo>
                      <a:pt x="36" y="159"/>
                    </a:lnTo>
                    <a:lnTo>
                      <a:pt x="31" y="169"/>
                    </a:lnTo>
                    <a:lnTo>
                      <a:pt x="36" y="178"/>
                    </a:lnTo>
                    <a:lnTo>
                      <a:pt x="54" y="178"/>
                    </a:lnTo>
                    <a:lnTo>
                      <a:pt x="63" y="169"/>
                    </a:lnTo>
                    <a:lnTo>
                      <a:pt x="63" y="159"/>
                    </a:lnTo>
                    <a:lnTo>
                      <a:pt x="81" y="149"/>
                    </a:lnTo>
                    <a:lnTo>
                      <a:pt x="108" y="154"/>
                    </a:lnTo>
                    <a:lnTo>
                      <a:pt x="117" y="159"/>
                    </a:lnTo>
                    <a:lnTo>
                      <a:pt x="126" y="164"/>
                    </a:lnTo>
                    <a:lnTo>
                      <a:pt x="130" y="173"/>
                    </a:lnTo>
                    <a:lnTo>
                      <a:pt x="135" y="173"/>
                    </a:lnTo>
                    <a:lnTo>
                      <a:pt x="135" y="183"/>
                    </a:lnTo>
                    <a:lnTo>
                      <a:pt x="144" y="193"/>
                    </a:lnTo>
                    <a:lnTo>
                      <a:pt x="144" y="203"/>
                    </a:lnTo>
                    <a:lnTo>
                      <a:pt x="148" y="208"/>
                    </a:lnTo>
                    <a:lnTo>
                      <a:pt x="148" y="218"/>
                    </a:lnTo>
                    <a:lnTo>
                      <a:pt x="157" y="223"/>
                    </a:lnTo>
                    <a:lnTo>
                      <a:pt x="166" y="233"/>
                    </a:lnTo>
                    <a:lnTo>
                      <a:pt x="175" y="243"/>
                    </a:lnTo>
                    <a:lnTo>
                      <a:pt x="175" y="253"/>
                    </a:lnTo>
                    <a:lnTo>
                      <a:pt x="188" y="253"/>
                    </a:lnTo>
                    <a:lnTo>
                      <a:pt x="197" y="263"/>
                    </a:lnTo>
                    <a:lnTo>
                      <a:pt x="197" y="268"/>
                    </a:lnTo>
                    <a:lnTo>
                      <a:pt x="202" y="273"/>
                    </a:lnTo>
                    <a:lnTo>
                      <a:pt x="220" y="292"/>
                    </a:lnTo>
                    <a:lnTo>
                      <a:pt x="233" y="307"/>
                    </a:lnTo>
                    <a:lnTo>
                      <a:pt x="242" y="307"/>
                    </a:lnTo>
                    <a:lnTo>
                      <a:pt x="247" y="312"/>
                    </a:lnTo>
                    <a:lnTo>
                      <a:pt x="251" y="322"/>
                    </a:lnTo>
                    <a:lnTo>
                      <a:pt x="256" y="322"/>
                    </a:lnTo>
                    <a:lnTo>
                      <a:pt x="260" y="317"/>
                    </a:lnTo>
                    <a:lnTo>
                      <a:pt x="269" y="317"/>
                    </a:lnTo>
                    <a:lnTo>
                      <a:pt x="278" y="322"/>
                    </a:lnTo>
                    <a:lnTo>
                      <a:pt x="287" y="337"/>
                    </a:lnTo>
                    <a:lnTo>
                      <a:pt x="291" y="342"/>
                    </a:lnTo>
                    <a:lnTo>
                      <a:pt x="296" y="337"/>
                    </a:lnTo>
                    <a:lnTo>
                      <a:pt x="300" y="342"/>
                    </a:lnTo>
                    <a:lnTo>
                      <a:pt x="300" y="347"/>
                    </a:lnTo>
                    <a:lnTo>
                      <a:pt x="309" y="347"/>
                    </a:lnTo>
                    <a:lnTo>
                      <a:pt x="314" y="347"/>
                    </a:lnTo>
                    <a:lnTo>
                      <a:pt x="318" y="357"/>
                    </a:lnTo>
                    <a:lnTo>
                      <a:pt x="318" y="362"/>
                    </a:lnTo>
                    <a:lnTo>
                      <a:pt x="318" y="367"/>
                    </a:lnTo>
                    <a:lnTo>
                      <a:pt x="323" y="372"/>
                    </a:lnTo>
                    <a:lnTo>
                      <a:pt x="332" y="372"/>
                    </a:lnTo>
                    <a:lnTo>
                      <a:pt x="332" y="381"/>
                    </a:lnTo>
                    <a:lnTo>
                      <a:pt x="345" y="381"/>
                    </a:lnTo>
                    <a:lnTo>
                      <a:pt x="350" y="376"/>
                    </a:lnTo>
                    <a:lnTo>
                      <a:pt x="354" y="381"/>
                    </a:lnTo>
                    <a:lnTo>
                      <a:pt x="359" y="396"/>
                    </a:lnTo>
                    <a:lnTo>
                      <a:pt x="359" y="411"/>
                    </a:lnTo>
                    <a:lnTo>
                      <a:pt x="363" y="416"/>
                    </a:lnTo>
                    <a:lnTo>
                      <a:pt x="368" y="431"/>
                    </a:lnTo>
                    <a:lnTo>
                      <a:pt x="372" y="441"/>
                    </a:lnTo>
                    <a:lnTo>
                      <a:pt x="372" y="446"/>
                    </a:lnTo>
                    <a:lnTo>
                      <a:pt x="368" y="451"/>
                    </a:lnTo>
                    <a:lnTo>
                      <a:pt x="363" y="451"/>
                    </a:lnTo>
                    <a:lnTo>
                      <a:pt x="359" y="456"/>
                    </a:lnTo>
                    <a:lnTo>
                      <a:pt x="363" y="461"/>
                    </a:lnTo>
                    <a:lnTo>
                      <a:pt x="359" y="471"/>
                    </a:lnTo>
                    <a:lnTo>
                      <a:pt x="354" y="475"/>
                    </a:lnTo>
                    <a:lnTo>
                      <a:pt x="350" y="480"/>
                    </a:lnTo>
                    <a:lnTo>
                      <a:pt x="350" y="480"/>
                    </a:lnTo>
                    <a:lnTo>
                      <a:pt x="350" y="490"/>
                    </a:lnTo>
                    <a:lnTo>
                      <a:pt x="359" y="500"/>
                    </a:lnTo>
                    <a:lnTo>
                      <a:pt x="368" y="500"/>
                    </a:lnTo>
                    <a:lnTo>
                      <a:pt x="377" y="490"/>
                    </a:lnTo>
                    <a:lnTo>
                      <a:pt x="377" y="480"/>
                    </a:lnTo>
                    <a:lnTo>
                      <a:pt x="386" y="471"/>
                    </a:lnTo>
                    <a:lnTo>
                      <a:pt x="390" y="451"/>
                    </a:lnTo>
                    <a:lnTo>
                      <a:pt x="395" y="441"/>
                    </a:lnTo>
                    <a:lnTo>
                      <a:pt x="404" y="441"/>
                    </a:lnTo>
                    <a:lnTo>
                      <a:pt x="404" y="436"/>
                    </a:lnTo>
                    <a:lnTo>
                      <a:pt x="404" y="431"/>
                    </a:lnTo>
                    <a:lnTo>
                      <a:pt x="404" y="421"/>
                    </a:lnTo>
                    <a:lnTo>
                      <a:pt x="404" y="416"/>
                    </a:lnTo>
                    <a:lnTo>
                      <a:pt x="390" y="401"/>
                    </a:lnTo>
                    <a:lnTo>
                      <a:pt x="386" y="401"/>
                    </a:lnTo>
                    <a:lnTo>
                      <a:pt x="381" y="396"/>
                    </a:lnTo>
                    <a:lnTo>
                      <a:pt x="381" y="391"/>
                    </a:lnTo>
                    <a:lnTo>
                      <a:pt x="386" y="386"/>
                    </a:lnTo>
                    <a:lnTo>
                      <a:pt x="390" y="381"/>
                    </a:lnTo>
                    <a:lnTo>
                      <a:pt x="390" y="376"/>
                    </a:lnTo>
                    <a:lnTo>
                      <a:pt x="395" y="372"/>
                    </a:lnTo>
                    <a:lnTo>
                      <a:pt x="395" y="357"/>
                    </a:lnTo>
                    <a:lnTo>
                      <a:pt x="399" y="357"/>
                    </a:lnTo>
                    <a:lnTo>
                      <a:pt x="404" y="357"/>
                    </a:lnTo>
                    <a:lnTo>
                      <a:pt x="413" y="362"/>
                    </a:lnTo>
                    <a:lnTo>
                      <a:pt x="417" y="362"/>
                    </a:lnTo>
                    <a:lnTo>
                      <a:pt x="426" y="362"/>
                    </a:lnTo>
                    <a:lnTo>
                      <a:pt x="430" y="367"/>
                    </a:lnTo>
                    <a:lnTo>
                      <a:pt x="430" y="372"/>
                    </a:lnTo>
                    <a:lnTo>
                      <a:pt x="435" y="381"/>
                    </a:lnTo>
                    <a:lnTo>
                      <a:pt x="439" y="391"/>
                    </a:lnTo>
                    <a:lnTo>
                      <a:pt x="448" y="391"/>
                    </a:lnTo>
                    <a:lnTo>
                      <a:pt x="448" y="391"/>
                    </a:lnTo>
                    <a:lnTo>
                      <a:pt x="448" y="386"/>
                    </a:lnTo>
                    <a:lnTo>
                      <a:pt x="448" y="381"/>
                    </a:lnTo>
                    <a:lnTo>
                      <a:pt x="453" y="376"/>
                    </a:lnTo>
                    <a:lnTo>
                      <a:pt x="453" y="362"/>
                    </a:lnTo>
                    <a:lnTo>
                      <a:pt x="448" y="357"/>
                    </a:lnTo>
                    <a:lnTo>
                      <a:pt x="444" y="352"/>
                    </a:lnTo>
                    <a:lnTo>
                      <a:pt x="430" y="352"/>
                    </a:lnTo>
                    <a:lnTo>
                      <a:pt x="422" y="342"/>
                    </a:lnTo>
                    <a:lnTo>
                      <a:pt x="408" y="332"/>
                    </a:lnTo>
                    <a:lnTo>
                      <a:pt x="377" y="312"/>
                    </a:lnTo>
                    <a:lnTo>
                      <a:pt x="363" y="307"/>
                    </a:lnTo>
                    <a:lnTo>
                      <a:pt x="354" y="307"/>
                    </a:lnTo>
                    <a:lnTo>
                      <a:pt x="350" y="302"/>
                    </a:lnTo>
                    <a:lnTo>
                      <a:pt x="354" y="297"/>
                    </a:lnTo>
                    <a:lnTo>
                      <a:pt x="363" y="287"/>
                    </a:lnTo>
                    <a:lnTo>
                      <a:pt x="363" y="282"/>
                    </a:lnTo>
                    <a:lnTo>
                      <a:pt x="359" y="277"/>
                    </a:lnTo>
                    <a:lnTo>
                      <a:pt x="345" y="282"/>
                    </a:lnTo>
                    <a:lnTo>
                      <a:pt x="341" y="277"/>
                    </a:lnTo>
                    <a:lnTo>
                      <a:pt x="327" y="277"/>
                    </a:lnTo>
                    <a:lnTo>
                      <a:pt x="323" y="277"/>
                    </a:lnTo>
                    <a:lnTo>
                      <a:pt x="314" y="273"/>
                    </a:lnTo>
                    <a:lnTo>
                      <a:pt x="309" y="268"/>
                    </a:lnTo>
                    <a:lnTo>
                      <a:pt x="296" y="258"/>
                    </a:lnTo>
                    <a:lnTo>
                      <a:pt x="291" y="248"/>
                    </a:lnTo>
                    <a:lnTo>
                      <a:pt x="283" y="238"/>
                    </a:lnTo>
                    <a:lnTo>
                      <a:pt x="278" y="233"/>
                    </a:lnTo>
                    <a:lnTo>
                      <a:pt x="278" y="223"/>
                    </a:lnTo>
                    <a:lnTo>
                      <a:pt x="274" y="223"/>
                    </a:lnTo>
                    <a:lnTo>
                      <a:pt x="274" y="213"/>
                    </a:lnTo>
                    <a:lnTo>
                      <a:pt x="247" y="183"/>
                    </a:lnTo>
                    <a:lnTo>
                      <a:pt x="242" y="178"/>
                    </a:lnTo>
                    <a:lnTo>
                      <a:pt x="233" y="173"/>
                    </a:lnTo>
                    <a:lnTo>
                      <a:pt x="215" y="164"/>
                    </a:lnTo>
                    <a:lnTo>
                      <a:pt x="211" y="154"/>
                    </a:lnTo>
                    <a:lnTo>
                      <a:pt x="211" y="144"/>
                    </a:lnTo>
                    <a:lnTo>
                      <a:pt x="206" y="129"/>
                    </a:lnTo>
                    <a:lnTo>
                      <a:pt x="211" y="129"/>
                    </a:lnTo>
                    <a:lnTo>
                      <a:pt x="215" y="119"/>
                    </a:lnTo>
                    <a:lnTo>
                      <a:pt x="211" y="109"/>
                    </a:lnTo>
                    <a:lnTo>
                      <a:pt x="206" y="99"/>
                    </a:lnTo>
                    <a:lnTo>
                      <a:pt x="211" y="94"/>
                    </a:lnTo>
                    <a:lnTo>
                      <a:pt x="220" y="94"/>
                    </a:lnTo>
                    <a:lnTo>
                      <a:pt x="224" y="84"/>
                    </a:lnTo>
                    <a:lnTo>
                      <a:pt x="233" y="84"/>
                    </a:lnTo>
                    <a:lnTo>
                      <a:pt x="242" y="79"/>
                    </a:lnTo>
                    <a:lnTo>
                      <a:pt x="247" y="74"/>
                    </a:lnTo>
                    <a:lnTo>
                      <a:pt x="256" y="79"/>
                    </a:lnTo>
                    <a:lnTo>
                      <a:pt x="251" y="65"/>
                    </a:lnTo>
                    <a:lnTo>
                      <a:pt x="260" y="5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1" name="Freeform 198"/>
              <p:cNvSpPr>
                <a:spLocks/>
              </p:cNvSpPr>
              <p:nvPr/>
            </p:nvSpPr>
            <p:spPr bwMode="auto">
              <a:xfrm>
                <a:off x="6252" y="3541"/>
                <a:ext cx="18" cy="20"/>
              </a:xfrm>
              <a:custGeom>
                <a:avLst/>
                <a:gdLst>
                  <a:gd name="T0" fmla="*/ 13 w 18"/>
                  <a:gd name="T1" fmla="*/ 10 h 20"/>
                  <a:gd name="T2" fmla="*/ 18 w 18"/>
                  <a:gd name="T3" fmla="*/ 5 h 20"/>
                  <a:gd name="T4" fmla="*/ 13 w 18"/>
                  <a:gd name="T5" fmla="*/ 0 h 20"/>
                  <a:gd name="T6" fmla="*/ 4 w 18"/>
                  <a:gd name="T7" fmla="*/ 5 h 20"/>
                  <a:gd name="T8" fmla="*/ 0 w 18"/>
                  <a:gd name="T9" fmla="*/ 15 h 20"/>
                  <a:gd name="T10" fmla="*/ 9 w 18"/>
                  <a:gd name="T11" fmla="*/ 20 h 20"/>
                  <a:gd name="T12" fmla="*/ 13 w 18"/>
                  <a:gd name="T13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20">
                    <a:moveTo>
                      <a:pt x="13" y="10"/>
                    </a:moveTo>
                    <a:lnTo>
                      <a:pt x="18" y="5"/>
                    </a:lnTo>
                    <a:lnTo>
                      <a:pt x="13" y="0"/>
                    </a:lnTo>
                    <a:lnTo>
                      <a:pt x="4" y="5"/>
                    </a:lnTo>
                    <a:lnTo>
                      <a:pt x="0" y="15"/>
                    </a:lnTo>
                    <a:lnTo>
                      <a:pt x="9" y="20"/>
                    </a:lnTo>
                    <a:lnTo>
                      <a:pt x="13" y="1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2" name="Freeform 199"/>
              <p:cNvSpPr>
                <a:spLocks/>
              </p:cNvSpPr>
              <p:nvPr/>
            </p:nvSpPr>
            <p:spPr bwMode="auto">
              <a:xfrm>
                <a:off x="6332" y="3491"/>
                <a:ext cx="18" cy="15"/>
              </a:xfrm>
              <a:custGeom>
                <a:avLst/>
                <a:gdLst>
                  <a:gd name="T0" fmla="*/ 18 w 18"/>
                  <a:gd name="T1" fmla="*/ 15 h 15"/>
                  <a:gd name="T2" fmla="*/ 18 w 18"/>
                  <a:gd name="T3" fmla="*/ 10 h 15"/>
                  <a:gd name="T4" fmla="*/ 9 w 18"/>
                  <a:gd name="T5" fmla="*/ 0 h 15"/>
                  <a:gd name="T6" fmla="*/ 0 w 18"/>
                  <a:gd name="T7" fmla="*/ 5 h 15"/>
                  <a:gd name="T8" fmla="*/ 0 w 18"/>
                  <a:gd name="T9" fmla="*/ 10 h 15"/>
                  <a:gd name="T10" fmla="*/ 9 w 18"/>
                  <a:gd name="T11" fmla="*/ 10 h 15"/>
                  <a:gd name="T12" fmla="*/ 18 w 18"/>
                  <a:gd name="T13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15">
                    <a:moveTo>
                      <a:pt x="18" y="15"/>
                    </a:moveTo>
                    <a:lnTo>
                      <a:pt x="18" y="10"/>
                    </a:lnTo>
                    <a:lnTo>
                      <a:pt x="9" y="0"/>
                    </a:lnTo>
                    <a:lnTo>
                      <a:pt x="0" y="5"/>
                    </a:lnTo>
                    <a:lnTo>
                      <a:pt x="0" y="10"/>
                    </a:lnTo>
                    <a:lnTo>
                      <a:pt x="9" y="10"/>
                    </a:lnTo>
                    <a:lnTo>
                      <a:pt x="18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3" name="Freeform 200"/>
              <p:cNvSpPr>
                <a:spLocks/>
              </p:cNvSpPr>
              <p:nvPr/>
            </p:nvSpPr>
            <p:spPr bwMode="auto">
              <a:xfrm>
                <a:off x="5862" y="3288"/>
                <a:ext cx="448" cy="411"/>
              </a:xfrm>
              <a:custGeom>
                <a:avLst/>
                <a:gdLst>
                  <a:gd name="T0" fmla="*/ 89 w 100"/>
                  <a:gd name="T1" fmla="*/ 13 h 83"/>
                  <a:gd name="T2" fmla="*/ 81 w 100"/>
                  <a:gd name="T3" fmla="*/ 12 h 83"/>
                  <a:gd name="T4" fmla="*/ 76 w 100"/>
                  <a:gd name="T5" fmla="*/ 13 h 83"/>
                  <a:gd name="T6" fmla="*/ 71 w 100"/>
                  <a:gd name="T7" fmla="*/ 10 h 83"/>
                  <a:gd name="T8" fmla="*/ 65 w 100"/>
                  <a:gd name="T9" fmla="*/ 8 h 83"/>
                  <a:gd name="T10" fmla="*/ 64 w 100"/>
                  <a:gd name="T11" fmla="*/ 5 h 83"/>
                  <a:gd name="T12" fmla="*/ 60 w 100"/>
                  <a:gd name="T13" fmla="*/ 5 h 83"/>
                  <a:gd name="T14" fmla="*/ 53 w 100"/>
                  <a:gd name="T15" fmla="*/ 4 h 83"/>
                  <a:gd name="T16" fmla="*/ 48 w 100"/>
                  <a:gd name="T17" fmla="*/ 3 h 83"/>
                  <a:gd name="T18" fmla="*/ 37 w 100"/>
                  <a:gd name="T19" fmla="*/ 4 h 83"/>
                  <a:gd name="T20" fmla="*/ 28 w 100"/>
                  <a:gd name="T21" fmla="*/ 1 h 83"/>
                  <a:gd name="T22" fmla="*/ 21 w 100"/>
                  <a:gd name="T23" fmla="*/ 2 h 83"/>
                  <a:gd name="T24" fmla="*/ 16 w 100"/>
                  <a:gd name="T25" fmla="*/ 1 h 83"/>
                  <a:gd name="T26" fmla="*/ 12 w 100"/>
                  <a:gd name="T27" fmla="*/ 1 h 83"/>
                  <a:gd name="T28" fmla="*/ 10 w 100"/>
                  <a:gd name="T29" fmla="*/ 4 h 83"/>
                  <a:gd name="T30" fmla="*/ 4 w 100"/>
                  <a:gd name="T31" fmla="*/ 5 h 83"/>
                  <a:gd name="T32" fmla="*/ 1 w 100"/>
                  <a:gd name="T33" fmla="*/ 10 h 83"/>
                  <a:gd name="T34" fmla="*/ 3 w 100"/>
                  <a:gd name="T35" fmla="*/ 11 h 83"/>
                  <a:gd name="T36" fmla="*/ 4 w 100"/>
                  <a:gd name="T37" fmla="*/ 13 h 83"/>
                  <a:gd name="T38" fmla="*/ 4 w 100"/>
                  <a:gd name="T39" fmla="*/ 16 h 83"/>
                  <a:gd name="T40" fmla="*/ 3 w 100"/>
                  <a:gd name="T41" fmla="*/ 19 h 83"/>
                  <a:gd name="T42" fmla="*/ 8 w 100"/>
                  <a:gd name="T43" fmla="*/ 20 h 83"/>
                  <a:gd name="T44" fmla="*/ 17 w 100"/>
                  <a:gd name="T45" fmla="*/ 21 h 83"/>
                  <a:gd name="T46" fmla="*/ 23 w 100"/>
                  <a:gd name="T47" fmla="*/ 22 h 83"/>
                  <a:gd name="T48" fmla="*/ 23 w 100"/>
                  <a:gd name="T49" fmla="*/ 27 h 83"/>
                  <a:gd name="T50" fmla="*/ 20 w 100"/>
                  <a:gd name="T51" fmla="*/ 38 h 83"/>
                  <a:gd name="T52" fmla="*/ 17 w 100"/>
                  <a:gd name="T53" fmla="*/ 44 h 83"/>
                  <a:gd name="T54" fmla="*/ 16 w 100"/>
                  <a:gd name="T55" fmla="*/ 49 h 83"/>
                  <a:gd name="T56" fmla="*/ 15 w 100"/>
                  <a:gd name="T57" fmla="*/ 56 h 83"/>
                  <a:gd name="T58" fmla="*/ 18 w 100"/>
                  <a:gd name="T59" fmla="*/ 61 h 83"/>
                  <a:gd name="T60" fmla="*/ 15 w 100"/>
                  <a:gd name="T61" fmla="*/ 68 h 83"/>
                  <a:gd name="T62" fmla="*/ 19 w 100"/>
                  <a:gd name="T63" fmla="*/ 71 h 83"/>
                  <a:gd name="T64" fmla="*/ 24 w 100"/>
                  <a:gd name="T65" fmla="*/ 79 h 83"/>
                  <a:gd name="T66" fmla="*/ 32 w 100"/>
                  <a:gd name="T67" fmla="*/ 81 h 83"/>
                  <a:gd name="T68" fmla="*/ 37 w 100"/>
                  <a:gd name="T69" fmla="*/ 78 h 83"/>
                  <a:gd name="T70" fmla="*/ 44 w 100"/>
                  <a:gd name="T71" fmla="*/ 74 h 83"/>
                  <a:gd name="T72" fmla="*/ 51 w 100"/>
                  <a:gd name="T73" fmla="*/ 75 h 83"/>
                  <a:gd name="T74" fmla="*/ 55 w 100"/>
                  <a:gd name="T75" fmla="*/ 75 h 83"/>
                  <a:gd name="T76" fmla="*/ 60 w 100"/>
                  <a:gd name="T77" fmla="*/ 76 h 83"/>
                  <a:gd name="T78" fmla="*/ 67 w 100"/>
                  <a:gd name="T79" fmla="*/ 68 h 83"/>
                  <a:gd name="T80" fmla="*/ 70 w 100"/>
                  <a:gd name="T81" fmla="*/ 66 h 83"/>
                  <a:gd name="T82" fmla="*/ 73 w 100"/>
                  <a:gd name="T83" fmla="*/ 57 h 83"/>
                  <a:gd name="T84" fmla="*/ 76 w 100"/>
                  <a:gd name="T85" fmla="*/ 52 h 83"/>
                  <a:gd name="T86" fmla="*/ 73 w 100"/>
                  <a:gd name="T87" fmla="*/ 47 h 83"/>
                  <a:gd name="T88" fmla="*/ 79 w 100"/>
                  <a:gd name="T89" fmla="*/ 39 h 83"/>
                  <a:gd name="T90" fmla="*/ 82 w 100"/>
                  <a:gd name="T91" fmla="*/ 35 h 83"/>
                  <a:gd name="T92" fmla="*/ 84 w 100"/>
                  <a:gd name="T93" fmla="*/ 33 h 83"/>
                  <a:gd name="T94" fmla="*/ 87 w 100"/>
                  <a:gd name="T95" fmla="*/ 29 h 83"/>
                  <a:gd name="T96" fmla="*/ 95 w 100"/>
                  <a:gd name="T97" fmla="*/ 26 h 83"/>
                  <a:gd name="T98" fmla="*/ 99 w 100"/>
                  <a:gd name="T99" fmla="*/ 21 h 83"/>
                  <a:gd name="T100" fmla="*/ 100 w 100"/>
                  <a:gd name="T101" fmla="*/ 1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0" h="83">
                    <a:moveTo>
                      <a:pt x="96" y="14"/>
                    </a:moveTo>
                    <a:cubicBezTo>
                      <a:pt x="92" y="14"/>
                      <a:pt x="92" y="14"/>
                      <a:pt x="92" y="14"/>
                    </a:cubicBezTo>
                    <a:cubicBezTo>
                      <a:pt x="89" y="13"/>
                      <a:pt x="89" y="13"/>
                      <a:pt x="89" y="13"/>
                    </a:cubicBezTo>
                    <a:cubicBezTo>
                      <a:pt x="87" y="13"/>
                      <a:pt x="87" y="13"/>
                      <a:pt x="87" y="13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0" y="14"/>
                      <a:pt x="80" y="14"/>
                      <a:pt x="80" y="14"/>
                    </a:cubicBezTo>
                    <a:cubicBezTo>
                      <a:pt x="79" y="13"/>
                      <a:pt x="79" y="13"/>
                      <a:pt x="79" y="13"/>
                    </a:cubicBezTo>
                    <a:cubicBezTo>
                      <a:pt x="76" y="13"/>
                      <a:pt x="76" y="13"/>
                      <a:pt x="76" y="13"/>
                    </a:cubicBezTo>
                    <a:cubicBezTo>
                      <a:pt x="74" y="11"/>
                      <a:pt x="74" y="11"/>
                      <a:pt x="74" y="11"/>
                    </a:cubicBezTo>
                    <a:cubicBezTo>
                      <a:pt x="73" y="12"/>
                      <a:pt x="73" y="12"/>
                      <a:pt x="73" y="12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4" y="6"/>
                      <a:pt x="64" y="6"/>
                      <a:pt x="64" y="6"/>
                    </a:cubicBezTo>
                    <a:cubicBezTo>
                      <a:pt x="64" y="5"/>
                      <a:pt x="64" y="5"/>
                      <a:pt x="64" y="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cubicBezTo>
                      <a:pt x="51" y="5"/>
                      <a:pt x="51" y="5"/>
                      <a:pt x="51" y="5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37" y="4"/>
                      <a:pt x="37" y="4"/>
                      <a:pt x="37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5" y="25"/>
                      <a:pt x="25" y="25"/>
                      <a:pt x="25" y="25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9" y="41"/>
                      <a:pt x="19" y="41"/>
                      <a:pt x="19" y="41"/>
                    </a:cubicBezTo>
                    <a:cubicBezTo>
                      <a:pt x="17" y="44"/>
                      <a:pt x="17" y="44"/>
                      <a:pt x="17" y="44"/>
                    </a:cubicBezTo>
                    <a:cubicBezTo>
                      <a:pt x="16" y="44"/>
                      <a:pt x="16" y="44"/>
                      <a:pt x="16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8" y="59"/>
                      <a:pt x="18" y="59"/>
                      <a:pt x="18" y="59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9" y="71"/>
                      <a:pt x="19" y="71"/>
                      <a:pt x="19" y="71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2" y="75"/>
                      <a:pt x="22" y="75"/>
                      <a:pt x="22" y="75"/>
                    </a:cubicBezTo>
                    <a:cubicBezTo>
                      <a:pt x="24" y="79"/>
                      <a:pt x="24" y="79"/>
                      <a:pt x="24" y="79"/>
                    </a:cubicBezTo>
                    <a:cubicBezTo>
                      <a:pt x="27" y="82"/>
                      <a:pt x="27" y="82"/>
                      <a:pt x="27" y="82"/>
                    </a:cubicBezTo>
                    <a:cubicBezTo>
                      <a:pt x="30" y="83"/>
                      <a:pt x="30" y="83"/>
                      <a:pt x="30" y="83"/>
                    </a:cubicBezTo>
                    <a:cubicBezTo>
                      <a:pt x="32" y="81"/>
                      <a:pt x="32" y="81"/>
                      <a:pt x="32" y="81"/>
                    </a:cubicBezTo>
                    <a:cubicBezTo>
                      <a:pt x="32" y="80"/>
                      <a:pt x="32" y="80"/>
                      <a:pt x="32" y="80"/>
                    </a:cubicBezTo>
                    <a:cubicBezTo>
                      <a:pt x="34" y="79"/>
                      <a:pt x="34" y="79"/>
                      <a:pt x="34" y="79"/>
                    </a:cubicBezTo>
                    <a:cubicBezTo>
                      <a:pt x="37" y="78"/>
                      <a:pt x="37" y="78"/>
                      <a:pt x="37" y="78"/>
                    </a:cubicBezTo>
                    <a:cubicBezTo>
                      <a:pt x="40" y="76"/>
                      <a:pt x="40" y="76"/>
                      <a:pt x="40" y="76"/>
                    </a:cubicBezTo>
                    <a:cubicBezTo>
                      <a:pt x="43" y="75"/>
                      <a:pt x="43" y="75"/>
                      <a:pt x="43" y="75"/>
                    </a:cubicBezTo>
                    <a:cubicBezTo>
                      <a:pt x="44" y="74"/>
                      <a:pt x="44" y="74"/>
                      <a:pt x="44" y="74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50" y="76"/>
                      <a:pt x="50" y="76"/>
                      <a:pt x="50" y="76"/>
                    </a:cubicBezTo>
                    <a:cubicBezTo>
                      <a:pt x="51" y="75"/>
                      <a:pt x="51" y="75"/>
                      <a:pt x="51" y="75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54" y="76"/>
                      <a:pt x="54" y="76"/>
                      <a:pt x="54" y="76"/>
                    </a:cubicBezTo>
                    <a:cubicBezTo>
                      <a:pt x="55" y="75"/>
                      <a:pt x="55" y="75"/>
                      <a:pt x="55" y="75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8" y="75"/>
                      <a:pt x="58" y="75"/>
                      <a:pt x="58" y="75"/>
                    </a:cubicBezTo>
                    <a:cubicBezTo>
                      <a:pt x="60" y="76"/>
                      <a:pt x="60" y="76"/>
                      <a:pt x="60" y="76"/>
                    </a:cubicBezTo>
                    <a:cubicBezTo>
                      <a:pt x="62" y="72"/>
                      <a:pt x="62" y="72"/>
                      <a:pt x="62" y="72"/>
                    </a:cubicBezTo>
                    <a:cubicBezTo>
                      <a:pt x="62" y="71"/>
                      <a:pt x="62" y="71"/>
                      <a:pt x="62" y="71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70" y="68"/>
                      <a:pt x="70" y="68"/>
                      <a:pt x="70" y="68"/>
                    </a:cubicBezTo>
                    <a:cubicBezTo>
                      <a:pt x="71" y="67"/>
                      <a:pt x="71" y="67"/>
                      <a:pt x="71" y="67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0" y="63"/>
                      <a:pt x="70" y="63"/>
                      <a:pt x="70" y="63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7"/>
                      <a:pt x="73" y="57"/>
                      <a:pt x="73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8" y="55"/>
                      <a:pt x="78" y="55"/>
                      <a:pt x="78" y="55"/>
                    </a:cubicBezTo>
                    <a:cubicBezTo>
                      <a:pt x="76" y="52"/>
                      <a:pt x="76" y="52"/>
                      <a:pt x="76" y="52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4" y="46"/>
                      <a:pt x="74" y="46"/>
                      <a:pt x="74" y="46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2" y="35"/>
                      <a:pt x="82" y="35"/>
                      <a:pt x="82" y="35"/>
                    </a:cubicBezTo>
                    <a:cubicBezTo>
                      <a:pt x="82" y="35"/>
                      <a:pt x="82" y="35"/>
                      <a:pt x="82" y="35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83" y="35"/>
                      <a:pt x="83" y="35"/>
                      <a:pt x="83" y="35"/>
                    </a:cubicBezTo>
                    <a:cubicBezTo>
                      <a:pt x="84" y="33"/>
                      <a:pt x="84" y="33"/>
                      <a:pt x="84" y="33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5" y="31"/>
                      <a:pt x="85" y="31"/>
                      <a:pt x="85" y="31"/>
                    </a:cubicBezTo>
                    <a:cubicBezTo>
                      <a:pt x="87" y="29"/>
                      <a:pt x="87" y="29"/>
                      <a:pt x="87" y="29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3" y="28"/>
                      <a:pt x="93" y="28"/>
                    </a:cubicBezTo>
                    <a:cubicBezTo>
                      <a:pt x="94" y="28"/>
                      <a:pt x="95" y="26"/>
                      <a:pt x="95" y="26"/>
                    </a:cubicBezTo>
                    <a:cubicBezTo>
                      <a:pt x="98" y="24"/>
                      <a:pt x="98" y="24"/>
                      <a:pt x="98" y="24"/>
                    </a:cubicBezTo>
                    <a:cubicBezTo>
                      <a:pt x="99" y="23"/>
                      <a:pt x="99" y="23"/>
                      <a:pt x="99" y="23"/>
                    </a:cubicBezTo>
                    <a:cubicBezTo>
                      <a:pt x="99" y="21"/>
                      <a:pt x="99" y="21"/>
                      <a:pt x="99" y="21"/>
                    </a:cubicBezTo>
                    <a:cubicBezTo>
                      <a:pt x="99" y="18"/>
                      <a:pt x="99" y="18"/>
                      <a:pt x="99" y="18"/>
                    </a:cubicBezTo>
                    <a:cubicBezTo>
                      <a:pt x="100" y="17"/>
                      <a:pt x="100" y="17"/>
                      <a:pt x="100" y="17"/>
                    </a:cubicBezTo>
                    <a:cubicBezTo>
                      <a:pt x="100" y="16"/>
                      <a:pt x="100" y="16"/>
                      <a:pt x="100" y="16"/>
                    </a:cubicBezTo>
                    <a:cubicBezTo>
                      <a:pt x="99" y="16"/>
                      <a:pt x="99" y="16"/>
                      <a:pt x="99" y="16"/>
                    </a:cubicBezTo>
                    <a:lnTo>
                      <a:pt x="96" y="1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4" name="Freeform 201"/>
              <p:cNvSpPr>
                <a:spLocks/>
              </p:cNvSpPr>
              <p:nvPr/>
            </p:nvSpPr>
            <p:spPr bwMode="auto">
              <a:xfrm>
                <a:off x="6292" y="3506"/>
                <a:ext cx="27" cy="25"/>
              </a:xfrm>
              <a:custGeom>
                <a:avLst/>
                <a:gdLst>
                  <a:gd name="T0" fmla="*/ 13 w 27"/>
                  <a:gd name="T1" fmla="*/ 25 h 25"/>
                  <a:gd name="T2" fmla="*/ 18 w 27"/>
                  <a:gd name="T3" fmla="*/ 15 h 25"/>
                  <a:gd name="T4" fmla="*/ 27 w 27"/>
                  <a:gd name="T5" fmla="*/ 5 h 25"/>
                  <a:gd name="T6" fmla="*/ 18 w 27"/>
                  <a:gd name="T7" fmla="*/ 5 h 25"/>
                  <a:gd name="T8" fmla="*/ 9 w 27"/>
                  <a:gd name="T9" fmla="*/ 0 h 25"/>
                  <a:gd name="T10" fmla="*/ 5 w 27"/>
                  <a:gd name="T11" fmla="*/ 10 h 25"/>
                  <a:gd name="T12" fmla="*/ 0 w 27"/>
                  <a:gd name="T13" fmla="*/ 15 h 25"/>
                  <a:gd name="T14" fmla="*/ 9 w 27"/>
                  <a:gd name="T15" fmla="*/ 20 h 25"/>
                  <a:gd name="T16" fmla="*/ 13 w 27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lnTo>
                      <a:pt x="18" y="15"/>
                    </a:lnTo>
                    <a:lnTo>
                      <a:pt x="27" y="5"/>
                    </a:lnTo>
                    <a:lnTo>
                      <a:pt x="18" y="5"/>
                    </a:lnTo>
                    <a:lnTo>
                      <a:pt x="9" y="0"/>
                    </a:lnTo>
                    <a:lnTo>
                      <a:pt x="5" y="10"/>
                    </a:lnTo>
                    <a:lnTo>
                      <a:pt x="0" y="15"/>
                    </a:lnTo>
                    <a:lnTo>
                      <a:pt x="9" y="20"/>
                    </a:lnTo>
                    <a:lnTo>
                      <a:pt x="13" y="2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5" name="Freeform 202"/>
              <p:cNvSpPr>
                <a:spLocks/>
              </p:cNvSpPr>
              <p:nvPr/>
            </p:nvSpPr>
            <p:spPr bwMode="auto">
              <a:xfrm>
                <a:off x="5848" y="3378"/>
                <a:ext cx="126" cy="272"/>
              </a:xfrm>
              <a:custGeom>
                <a:avLst/>
                <a:gdLst>
                  <a:gd name="T0" fmla="*/ 85 w 126"/>
                  <a:gd name="T1" fmla="*/ 222 h 272"/>
                  <a:gd name="T2" fmla="*/ 94 w 126"/>
                  <a:gd name="T3" fmla="*/ 203 h 272"/>
                  <a:gd name="T4" fmla="*/ 81 w 126"/>
                  <a:gd name="T5" fmla="*/ 188 h 272"/>
                  <a:gd name="T6" fmla="*/ 94 w 126"/>
                  <a:gd name="T7" fmla="*/ 158 h 272"/>
                  <a:gd name="T8" fmla="*/ 72 w 126"/>
                  <a:gd name="T9" fmla="*/ 133 h 272"/>
                  <a:gd name="T10" fmla="*/ 90 w 126"/>
                  <a:gd name="T11" fmla="*/ 128 h 272"/>
                  <a:gd name="T12" fmla="*/ 94 w 126"/>
                  <a:gd name="T13" fmla="*/ 108 h 272"/>
                  <a:gd name="T14" fmla="*/ 103 w 126"/>
                  <a:gd name="T15" fmla="*/ 69 h 272"/>
                  <a:gd name="T16" fmla="*/ 117 w 126"/>
                  <a:gd name="T17" fmla="*/ 44 h 272"/>
                  <a:gd name="T18" fmla="*/ 126 w 126"/>
                  <a:gd name="T19" fmla="*/ 34 h 272"/>
                  <a:gd name="T20" fmla="*/ 117 w 126"/>
                  <a:gd name="T21" fmla="*/ 9 h 272"/>
                  <a:gd name="T22" fmla="*/ 90 w 126"/>
                  <a:gd name="T23" fmla="*/ 14 h 272"/>
                  <a:gd name="T24" fmla="*/ 54 w 126"/>
                  <a:gd name="T25" fmla="*/ 19 h 272"/>
                  <a:gd name="T26" fmla="*/ 54 w 126"/>
                  <a:gd name="T27" fmla="*/ 5 h 272"/>
                  <a:gd name="T28" fmla="*/ 27 w 126"/>
                  <a:gd name="T29" fmla="*/ 5 h 272"/>
                  <a:gd name="T30" fmla="*/ 36 w 126"/>
                  <a:gd name="T31" fmla="*/ 29 h 272"/>
                  <a:gd name="T32" fmla="*/ 32 w 126"/>
                  <a:gd name="T33" fmla="*/ 59 h 272"/>
                  <a:gd name="T34" fmla="*/ 36 w 126"/>
                  <a:gd name="T35" fmla="*/ 79 h 272"/>
                  <a:gd name="T36" fmla="*/ 27 w 126"/>
                  <a:gd name="T37" fmla="*/ 94 h 272"/>
                  <a:gd name="T38" fmla="*/ 18 w 126"/>
                  <a:gd name="T39" fmla="*/ 123 h 272"/>
                  <a:gd name="T40" fmla="*/ 5 w 126"/>
                  <a:gd name="T41" fmla="*/ 148 h 272"/>
                  <a:gd name="T42" fmla="*/ 0 w 126"/>
                  <a:gd name="T43" fmla="*/ 183 h 272"/>
                  <a:gd name="T44" fmla="*/ 14 w 126"/>
                  <a:gd name="T45" fmla="*/ 173 h 272"/>
                  <a:gd name="T46" fmla="*/ 23 w 126"/>
                  <a:gd name="T47" fmla="*/ 173 h 272"/>
                  <a:gd name="T48" fmla="*/ 9 w 126"/>
                  <a:gd name="T49" fmla="*/ 188 h 272"/>
                  <a:gd name="T50" fmla="*/ 14 w 126"/>
                  <a:gd name="T51" fmla="*/ 198 h 272"/>
                  <a:gd name="T52" fmla="*/ 32 w 126"/>
                  <a:gd name="T53" fmla="*/ 193 h 272"/>
                  <a:gd name="T54" fmla="*/ 27 w 126"/>
                  <a:gd name="T55" fmla="*/ 212 h 272"/>
                  <a:gd name="T56" fmla="*/ 27 w 126"/>
                  <a:gd name="T57" fmla="*/ 242 h 272"/>
                  <a:gd name="T58" fmla="*/ 18 w 126"/>
                  <a:gd name="T59" fmla="*/ 267 h 272"/>
                  <a:gd name="T60" fmla="*/ 32 w 126"/>
                  <a:gd name="T61" fmla="*/ 257 h 272"/>
                  <a:gd name="T62" fmla="*/ 58 w 126"/>
                  <a:gd name="T63" fmla="*/ 272 h 272"/>
                  <a:gd name="T64" fmla="*/ 81 w 126"/>
                  <a:gd name="T65" fmla="*/ 262 h 272"/>
                  <a:gd name="T66" fmla="*/ 81 w 126"/>
                  <a:gd name="T67" fmla="*/ 262 h 272"/>
                  <a:gd name="T68" fmla="*/ 76 w 126"/>
                  <a:gd name="T69" fmla="*/ 237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6" h="272">
                    <a:moveTo>
                      <a:pt x="76" y="237"/>
                    </a:moveTo>
                    <a:lnTo>
                      <a:pt x="85" y="222"/>
                    </a:lnTo>
                    <a:lnTo>
                      <a:pt x="94" y="212"/>
                    </a:lnTo>
                    <a:lnTo>
                      <a:pt x="94" y="203"/>
                    </a:lnTo>
                    <a:lnTo>
                      <a:pt x="85" y="203"/>
                    </a:lnTo>
                    <a:lnTo>
                      <a:pt x="81" y="188"/>
                    </a:lnTo>
                    <a:lnTo>
                      <a:pt x="94" y="178"/>
                    </a:lnTo>
                    <a:lnTo>
                      <a:pt x="94" y="158"/>
                    </a:lnTo>
                    <a:lnTo>
                      <a:pt x="85" y="153"/>
                    </a:lnTo>
                    <a:lnTo>
                      <a:pt x="72" y="133"/>
                    </a:lnTo>
                    <a:lnTo>
                      <a:pt x="85" y="128"/>
                    </a:lnTo>
                    <a:lnTo>
                      <a:pt x="90" y="128"/>
                    </a:lnTo>
                    <a:lnTo>
                      <a:pt x="99" y="113"/>
                    </a:lnTo>
                    <a:lnTo>
                      <a:pt x="94" y="108"/>
                    </a:lnTo>
                    <a:lnTo>
                      <a:pt x="103" y="99"/>
                    </a:lnTo>
                    <a:lnTo>
                      <a:pt x="103" y="69"/>
                    </a:lnTo>
                    <a:lnTo>
                      <a:pt x="103" y="59"/>
                    </a:lnTo>
                    <a:lnTo>
                      <a:pt x="117" y="44"/>
                    </a:lnTo>
                    <a:lnTo>
                      <a:pt x="121" y="44"/>
                    </a:lnTo>
                    <a:lnTo>
                      <a:pt x="126" y="34"/>
                    </a:lnTo>
                    <a:lnTo>
                      <a:pt x="117" y="19"/>
                    </a:lnTo>
                    <a:lnTo>
                      <a:pt x="117" y="9"/>
                    </a:lnTo>
                    <a:lnTo>
                      <a:pt x="94" y="9"/>
                    </a:lnTo>
                    <a:lnTo>
                      <a:pt x="90" y="14"/>
                    </a:lnTo>
                    <a:lnTo>
                      <a:pt x="67" y="9"/>
                    </a:lnTo>
                    <a:lnTo>
                      <a:pt x="54" y="19"/>
                    </a:lnTo>
                    <a:lnTo>
                      <a:pt x="49" y="9"/>
                    </a:lnTo>
                    <a:lnTo>
                      <a:pt x="54" y="5"/>
                    </a:lnTo>
                    <a:lnTo>
                      <a:pt x="45" y="0"/>
                    </a:lnTo>
                    <a:lnTo>
                      <a:pt x="27" y="5"/>
                    </a:lnTo>
                    <a:lnTo>
                      <a:pt x="27" y="14"/>
                    </a:lnTo>
                    <a:lnTo>
                      <a:pt x="36" y="29"/>
                    </a:lnTo>
                    <a:lnTo>
                      <a:pt x="32" y="54"/>
                    </a:lnTo>
                    <a:lnTo>
                      <a:pt x="32" y="59"/>
                    </a:lnTo>
                    <a:lnTo>
                      <a:pt x="32" y="69"/>
                    </a:lnTo>
                    <a:lnTo>
                      <a:pt x="36" y="79"/>
                    </a:lnTo>
                    <a:lnTo>
                      <a:pt x="32" y="84"/>
                    </a:lnTo>
                    <a:lnTo>
                      <a:pt x="27" y="94"/>
                    </a:lnTo>
                    <a:lnTo>
                      <a:pt x="27" y="108"/>
                    </a:lnTo>
                    <a:lnTo>
                      <a:pt x="18" y="123"/>
                    </a:lnTo>
                    <a:lnTo>
                      <a:pt x="18" y="133"/>
                    </a:lnTo>
                    <a:lnTo>
                      <a:pt x="5" y="148"/>
                    </a:lnTo>
                    <a:lnTo>
                      <a:pt x="0" y="173"/>
                    </a:lnTo>
                    <a:lnTo>
                      <a:pt x="0" y="183"/>
                    </a:lnTo>
                    <a:lnTo>
                      <a:pt x="9" y="183"/>
                    </a:lnTo>
                    <a:lnTo>
                      <a:pt x="14" y="173"/>
                    </a:lnTo>
                    <a:lnTo>
                      <a:pt x="23" y="168"/>
                    </a:lnTo>
                    <a:lnTo>
                      <a:pt x="23" y="173"/>
                    </a:lnTo>
                    <a:lnTo>
                      <a:pt x="23" y="178"/>
                    </a:lnTo>
                    <a:lnTo>
                      <a:pt x="9" y="188"/>
                    </a:lnTo>
                    <a:lnTo>
                      <a:pt x="9" y="193"/>
                    </a:lnTo>
                    <a:lnTo>
                      <a:pt x="14" y="198"/>
                    </a:lnTo>
                    <a:lnTo>
                      <a:pt x="18" y="193"/>
                    </a:lnTo>
                    <a:lnTo>
                      <a:pt x="32" y="193"/>
                    </a:lnTo>
                    <a:lnTo>
                      <a:pt x="27" y="198"/>
                    </a:lnTo>
                    <a:lnTo>
                      <a:pt x="27" y="212"/>
                    </a:lnTo>
                    <a:lnTo>
                      <a:pt x="23" y="222"/>
                    </a:lnTo>
                    <a:lnTo>
                      <a:pt x="27" y="242"/>
                    </a:lnTo>
                    <a:lnTo>
                      <a:pt x="23" y="262"/>
                    </a:lnTo>
                    <a:lnTo>
                      <a:pt x="18" y="267"/>
                    </a:lnTo>
                    <a:lnTo>
                      <a:pt x="23" y="267"/>
                    </a:lnTo>
                    <a:lnTo>
                      <a:pt x="32" y="257"/>
                    </a:lnTo>
                    <a:lnTo>
                      <a:pt x="49" y="267"/>
                    </a:lnTo>
                    <a:lnTo>
                      <a:pt x="58" y="272"/>
                    </a:lnTo>
                    <a:lnTo>
                      <a:pt x="67" y="262"/>
                    </a:lnTo>
                    <a:lnTo>
                      <a:pt x="81" y="262"/>
                    </a:lnTo>
                    <a:lnTo>
                      <a:pt x="81" y="257"/>
                    </a:lnTo>
                    <a:lnTo>
                      <a:pt x="81" y="262"/>
                    </a:lnTo>
                    <a:lnTo>
                      <a:pt x="81" y="247"/>
                    </a:lnTo>
                    <a:lnTo>
                      <a:pt x="76" y="237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6" name="Freeform 203"/>
              <p:cNvSpPr>
                <a:spLocks/>
              </p:cNvSpPr>
              <p:nvPr/>
            </p:nvSpPr>
            <p:spPr bwMode="auto">
              <a:xfrm>
                <a:off x="7113" y="3447"/>
                <a:ext cx="9" cy="10"/>
              </a:xfrm>
              <a:custGeom>
                <a:avLst/>
                <a:gdLst>
                  <a:gd name="T0" fmla="*/ 4 w 9"/>
                  <a:gd name="T1" fmla="*/ 0 h 10"/>
                  <a:gd name="T2" fmla="*/ 0 w 9"/>
                  <a:gd name="T3" fmla="*/ 5 h 10"/>
                  <a:gd name="T4" fmla="*/ 0 w 9"/>
                  <a:gd name="T5" fmla="*/ 10 h 10"/>
                  <a:gd name="T6" fmla="*/ 4 w 9"/>
                  <a:gd name="T7" fmla="*/ 10 h 10"/>
                  <a:gd name="T8" fmla="*/ 4 w 9"/>
                  <a:gd name="T9" fmla="*/ 10 h 10"/>
                  <a:gd name="T10" fmla="*/ 9 w 9"/>
                  <a:gd name="T11" fmla="*/ 10 h 10"/>
                  <a:gd name="T12" fmla="*/ 9 w 9"/>
                  <a:gd name="T13" fmla="*/ 5 h 10"/>
                  <a:gd name="T14" fmla="*/ 4 w 9"/>
                  <a:gd name="T1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4" y="0"/>
                    </a:moveTo>
                    <a:lnTo>
                      <a:pt x="0" y="5"/>
                    </a:lnTo>
                    <a:lnTo>
                      <a:pt x="0" y="10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9" y="10"/>
                    </a:lnTo>
                    <a:lnTo>
                      <a:pt x="9" y="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7" name="Freeform 204"/>
              <p:cNvSpPr>
                <a:spLocks/>
              </p:cNvSpPr>
              <p:nvPr/>
            </p:nvSpPr>
            <p:spPr bwMode="auto">
              <a:xfrm>
                <a:off x="7117" y="3630"/>
                <a:ext cx="5" cy="10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0 w 1"/>
                  <a:gd name="T7" fmla="*/ 0 h 2"/>
                  <a:gd name="T8" fmla="*/ 0 w 1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8" name="Freeform 205"/>
              <p:cNvSpPr>
                <a:spLocks/>
              </p:cNvSpPr>
              <p:nvPr/>
            </p:nvSpPr>
            <p:spPr bwMode="auto">
              <a:xfrm>
                <a:off x="7113" y="3670"/>
                <a:ext cx="9" cy="5"/>
              </a:xfrm>
              <a:custGeom>
                <a:avLst/>
                <a:gdLst>
                  <a:gd name="T0" fmla="*/ 9 w 9"/>
                  <a:gd name="T1" fmla="*/ 5 h 5"/>
                  <a:gd name="T2" fmla="*/ 9 w 9"/>
                  <a:gd name="T3" fmla="*/ 0 h 5"/>
                  <a:gd name="T4" fmla="*/ 4 w 9"/>
                  <a:gd name="T5" fmla="*/ 0 h 5"/>
                  <a:gd name="T6" fmla="*/ 0 w 9"/>
                  <a:gd name="T7" fmla="*/ 5 h 5"/>
                  <a:gd name="T8" fmla="*/ 4 w 9"/>
                  <a:gd name="T9" fmla="*/ 5 h 5"/>
                  <a:gd name="T10" fmla="*/ 9 w 9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9" y="5"/>
                    </a:moveTo>
                    <a:lnTo>
                      <a:pt x="9" y="0"/>
                    </a:lnTo>
                    <a:lnTo>
                      <a:pt x="4" y="0"/>
                    </a:lnTo>
                    <a:lnTo>
                      <a:pt x="0" y="5"/>
                    </a:lnTo>
                    <a:lnTo>
                      <a:pt x="4" y="5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39" name="Freeform 206"/>
              <p:cNvSpPr>
                <a:spLocks/>
              </p:cNvSpPr>
              <p:nvPr/>
            </p:nvSpPr>
            <p:spPr bwMode="auto">
              <a:xfrm>
                <a:off x="7117" y="3645"/>
                <a:ext cx="5" cy="5"/>
              </a:xfrm>
              <a:custGeom>
                <a:avLst/>
                <a:gdLst>
                  <a:gd name="T0" fmla="*/ 5 w 5"/>
                  <a:gd name="T1" fmla="*/ 5 h 5"/>
                  <a:gd name="T2" fmla="*/ 5 w 5"/>
                  <a:gd name="T3" fmla="*/ 0 h 5"/>
                  <a:gd name="T4" fmla="*/ 0 w 5"/>
                  <a:gd name="T5" fmla="*/ 5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lnTo>
                      <a:pt x="5" y="0"/>
                    </a:lnTo>
                    <a:lnTo>
                      <a:pt x="0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40" name="Freeform 207"/>
              <p:cNvSpPr>
                <a:spLocks/>
              </p:cNvSpPr>
              <p:nvPr/>
            </p:nvSpPr>
            <p:spPr bwMode="auto">
              <a:xfrm>
                <a:off x="7113" y="3625"/>
                <a:ext cx="4" cy="5"/>
              </a:xfrm>
              <a:custGeom>
                <a:avLst/>
                <a:gdLst>
                  <a:gd name="T0" fmla="*/ 0 w 4"/>
                  <a:gd name="T1" fmla="*/ 0 h 5"/>
                  <a:gd name="T2" fmla="*/ 0 w 4"/>
                  <a:gd name="T3" fmla="*/ 5 h 5"/>
                  <a:gd name="T4" fmla="*/ 4 w 4"/>
                  <a:gd name="T5" fmla="*/ 0 h 5"/>
                  <a:gd name="T6" fmla="*/ 0 w 4"/>
                  <a:gd name="T7" fmla="*/ 0 h 5"/>
                  <a:gd name="T8" fmla="*/ 0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0" y="0"/>
                    </a:moveTo>
                    <a:lnTo>
                      <a:pt x="0" y="5"/>
                    </a:lnTo>
                    <a:lnTo>
                      <a:pt x="4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41" name="Freeform 208"/>
              <p:cNvSpPr>
                <a:spLocks/>
              </p:cNvSpPr>
              <p:nvPr/>
            </p:nvSpPr>
            <p:spPr bwMode="auto">
              <a:xfrm>
                <a:off x="7063" y="3680"/>
                <a:ext cx="9" cy="19"/>
              </a:xfrm>
              <a:custGeom>
                <a:avLst/>
                <a:gdLst>
                  <a:gd name="T0" fmla="*/ 0 w 9"/>
                  <a:gd name="T1" fmla="*/ 9 h 19"/>
                  <a:gd name="T2" fmla="*/ 0 w 9"/>
                  <a:gd name="T3" fmla="*/ 14 h 19"/>
                  <a:gd name="T4" fmla="*/ 5 w 9"/>
                  <a:gd name="T5" fmla="*/ 19 h 19"/>
                  <a:gd name="T6" fmla="*/ 9 w 9"/>
                  <a:gd name="T7" fmla="*/ 14 h 19"/>
                  <a:gd name="T8" fmla="*/ 5 w 9"/>
                  <a:gd name="T9" fmla="*/ 5 h 19"/>
                  <a:gd name="T10" fmla="*/ 0 w 9"/>
                  <a:gd name="T11" fmla="*/ 0 h 19"/>
                  <a:gd name="T12" fmla="*/ 0 w 9"/>
                  <a:gd name="T13" fmla="*/ 5 h 19"/>
                  <a:gd name="T14" fmla="*/ 0 w 9"/>
                  <a:gd name="T15" fmla="*/ 9 h 19"/>
                  <a:gd name="T16" fmla="*/ 0 w 9"/>
                  <a:gd name="T17" fmla="*/ 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9">
                    <a:moveTo>
                      <a:pt x="0" y="9"/>
                    </a:moveTo>
                    <a:lnTo>
                      <a:pt x="0" y="14"/>
                    </a:lnTo>
                    <a:lnTo>
                      <a:pt x="5" y="19"/>
                    </a:lnTo>
                    <a:lnTo>
                      <a:pt x="9" y="14"/>
                    </a:lnTo>
                    <a:lnTo>
                      <a:pt x="5" y="5"/>
                    </a:lnTo>
                    <a:lnTo>
                      <a:pt x="0" y="0"/>
                    </a:lnTo>
                    <a:lnTo>
                      <a:pt x="0" y="5"/>
                    </a:lnTo>
                    <a:lnTo>
                      <a:pt x="0" y="9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</p:grpSp>
        <p:sp>
          <p:nvSpPr>
            <p:cNvPr id="126" name="Freeform 210"/>
            <p:cNvSpPr>
              <a:spLocks/>
            </p:cNvSpPr>
            <p:nvPr/>
          </p:nvSpPr>
          <p:spPr bwMode="auto">
            <a:xfrm>
              <a:off x="11212513" y="5834063"/>
              <a:ext cx="7938" cy="7938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5 h 5"/>
                <a:gd name="T4" fmla="*/ 5 w 5"/>
                <a:gd name="T5" fmla="*/ 5 h 5"/>
                <a:gd name="T6" fmla="*/ 0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5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27" name="Freeform 211"/>
            <p:cNvSpPr>
              <a:spLocks/>
            </p:cNvSpPr>
            <p:nvPr/>
          </p:nvSpPr>
          <p:spPr bwMode="auto">
            <a:xfrm>
              <a:off x="11063288" y="5722938"/>
              <a:ext cx="28575" cy="23813"/>
            </a:xfrm>
            <a:custGeom>
              <a:avLst/>
              <a:gdLst>
                <a:gd name="T0" fmla="*/ 0 w 18"/>
                <a:gd name="T1" fmla="*/ 5 h 15"/>
                <a:gd name="T2" fmla="*/ 0 w 18"/>
                <a:gd name="T3" fmla="*/ 5 h 15"/>
                <a:gd name="T4" fmla="*/ 5 w 18"/>
                <a:gd name="T5" fmla="*/ 15 h 15"/>
                <a:gd name="T6" fmla="*/ 9 w 18"/>
                <a:gd name="T7" fmla="*/ 15 h 15"/>
                <a:gd name="T8" fmla="*/ 14 w 18"/>
                <a:gd name="T9" fmla="*/ 10 h 15"/>
                <a:gd name="T10" fmla="*/ 18 w 18"/>
                <a:gd name="T11" fmla="*/ 15 h 15"/>
                <a:gd name="T12" fmla="*/ 14 w 18"/>
                <a:gd name="T13" fmla="*/ 10 h 15"/>
                <a:gd name="T14" fmla="*/ 9 w 18"/>
                <a:gd name="T15" fmla="*/ 5 h 15"/>
                <a:gd name="T16" fmla="*/ 5 w 18"/>
                <a:gd name="T17" fmla="*/ 0 h 15"/>
                <a:gd name="T18" fmla="*/ 0 w 18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5">
                  <a:moveTo>
                    <a:pt x="0" y="5"/>
                  </a:moveTo>
                  <a:lnTo>
                    <a:pt x="0" y="5"/>
                  </a:lnTo>
                  <a:lnTo>
                    <a:pt x="5" y="15"/>
                  </a:lnTo>
                  <a:lnTo>
                    <a:pt x="9" y="15"/>
                  </a:lnTo>
                  <a:lnTo>
                    <a:pt x="14" y="10"/>
                  </a:lnTo>
                  <a:lnTo>
                    <a:pt x="18" y="15"/>
                  </a:lnTo>
                  <a:lnTo>
                    <a:pt x="14" y="10"/>
                  </a:lnTo>
                  <a:lnTo>
                    <a:pt x="9" y="5"/>
                  </a:lnTo>
                  <a:lnTo>
                    <a:pt x="5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28" name="Freeform 212"/>
            <p:cNvSpPr>
              <a:spLocks/>
            </p:cNvSpPr>
            <p:nvPr/>
          </p:nvSpPr>
          <p:spPr bwMode="auto">
            <a:xfrm>
              <a:off x="11028363" y="5376863"/>
              <a:ext cx="384175" cy="465138"/>
            </a:xfrm>
            <a:custGeom>
              <a:avLst/>
              <a:gdLst>
                <a:gd name="T0" fmla="*/ 242 w 242"/>
                <a:gd name="T1" fmla="*/ 25 h 293"/>
                <a:gd name="T2" fmla="*/ 237 w 242"/>
                <a:gd name="T3" fmla="*/ 0 h 293"/>
                <a:gd name="T4" fmla="*/ 219 w 242"/>
                <a:gd name="T5" fmla="*/ 20 h 293"/>
                <a:gd name="T6" fmla="*/ 201 w 242"/>
                <a:gd name="T7" fmla="*/ 30 h 293"/>
                <a:gd name="T8" fmla="*/ 179 w 242"/>
                <a:gd name="T9" fmla="*/ 30 h 293"/>
                <a:gd name="T10" fmla="*/ 166 w 242"/>
                <a:gd name="T11" fmla="*/ 25 h 293"/>
                <a:gd name="T12" fmla="*/ 139 w 242"/>
                <a:gd name="T13" fmla="*/ 30 h 293"/>
                <a:gd name="T14" fmla="*/ 112 w 242"/>
                <a:gd name="T15" fmla="*/ 35 h 293"/>
                <a:gd name="T16" fmla="*/ 98 w 242"/>
                <a:gd name="T17" fmla="*/ 40 h 293"/>
                <a:gd name="T18" fmla="*/ 62 w 242"/>
                <a:gd name="T19" fmla="*/ 50 h 293"/>
                <a:gd name="T20" fmla="*/ 36 w 242"/>
                <a:gd name="T21" fmla="*/ 70 h 293"/>
                <a:gd name="T22" fmla="*/ 27 w 242"/>
                <a:gd name="T23" fmla="*/ 95 h 293"/>
                <a:gd name="T24" fmla="*/ 9 w 242"/>
                <a:gd name="T25" fmla="*/ 119 h 293"/>
                <a:gd name="T26" fmla="*/ 4 w 242"/>
                <a:gd name="T27" fmla="*/ 139 h 293"/>
                <a:gd name="T28" fmla="*/ 31 w 242"/>
                <a:gd name="T29" fmla="*/ 164 h 293"/>
                <a:gd name="T30" fmla="*/ 40 w 242"/>
                <a:gd name="T31" fmla="*/ 194 h 293"/>
                <a:gd name="T32" fmla="*/ 58 w 242"/>
                <a:gd name="T33" fmla="*/ 198 h 293"/>
                <a:gd name="T34" fmla="*/ 80 w 242"/>
                <a:gd name="T35" fmla="*/ 194 h 293"/>
                <a:gd name="T36" fmla="*/ 98 w 242"/>
                <a:gd name="T37" fmla="*/ 203 h 293"/>
                <a:gd name="T38" fmla="*/ 116 w 242"/>
                <a:gd name="T39" fmla="*/ 208 h 293"/>
                <a:gd name="T40" fmla="*/ 98 w 242"/>
                <a:gd name="T41" fmla="*/ 213 h 293"/>
                <a:gd name="T42" fmla="*/ 67 w 242"/>
                <a:gd name="T43" fmla="*/ 203 h 293"/>
                <a:gd name="T44" fmla="*/ 49 w 242"/>
                <a:gd name="T45" fmla="*/ 208 h 293"/>
                <a:gd name="T46" fmla="*/ 49 w 242"/>
                <a:gd name="T47" fmla="*/ 228 h 293"/>
                <a:gd name="T48" fmla="*/ 67 w 242"/>
                <a:gd name="T49" fmla="*/ 248 h 293"/>
                <a:gd name="T50" fmla="*/ 71 w 242"/>
                <a:gd name="T51" fmla="*/ 273 h 293"/>
                <a:gd name="T52" fmla="*/ 80 w 242"/>
                <a:gd name="T53" fmla="*/ 268 h 293"/>
                <a:gd name="T54" fmla="*/ 94 w 242"/>
                <a:gd name="T55" fmla="*/ 273 h 293"/>
                <a:gd name="T56" fmla="*/ 98 w 242"/>
                <a:gd name="T57" fmla="*/ 293 h 293"/>
                <a:gd name="T58" fmla="*/ 112 w 242"/>
                <a:gd name="T59" fmla="*/ 273 h 293"/>
                <a:gd name="T60" fmla="*/ 121 w 242"/>
                <a:gd name="T61" fmla="*/ 278 h 293"/>
                <a:gd name="T62" fmla="*/ 112 w 242"/>
                <a:gd name="T63" fmla="*/ 253 h 293"/>
                <a:gd name="T64" fmla="*/ 112 w 242"/>
                <a:gd name="T65" fmla="*/ 238 h 293"/>
                <a:gd name="T66" fmla="*/ 121 w 242"/>
                <a:gd name="T67" fmla="*/ 253 h 293"/>
                <a:gd name="T68" fmla="*/ 134 w 242"/>
                <a:gd name="T69" fmla="*/ 248 h 293"/>
                <a:gd name="T70" fmla="*/ 125 w 242"/>
                <a:gd name="T71" fmla="*/ 238 h 293"/>
                <a:gd name="T72" fmla="*/ 112 w 242"/>
                <a:gd name="T73" fmla="*/ 223 h 293"/>
                <a:gd name="T74" fmla="*/ 130 w 242"/>
                <a:gd name="T75" fmla="*/ 213 h 293"/>
                <a:gd name="T76" fmla="*/ 152 w 242"/>
                <a:gd name="T77" fmla="*/ 228 h 293"/>
                <a:gd name="T78" fmla="*/ 148 w 242"/>
                <a:gd name="T79" fmla="*/ 203 h 293"/>
                <a:gd name="T80" fmla="*/ 121 w 242"/>
                <a:gd name="T81" fmla="*/ 184 h 293"/>
                <a:gd name="T82" fmla="*/ 112 w 242"/>
                <a:gd name="T83" fmla="*/ 174 h 293"/>
                <a:gd name="T84" fmla="*/ 103 w 242"/>
                <a:gd name="T85" fmla="*/ 164 h 293"/>
                <a:gd name="T86" fmla="*/ 98 w 242"/>
                <a:gd name="T87" fmla="*/ 149 h 293"/>
                <a:gd name="T88" fmla="*/ 112 w 242"/>
                <a:gd name="T89" fmla="*/ 144 h 293"/>
                <a:gd name="T90" fmla="*/ 112 w 242"/>
                <a:gd name="T91" fmla="*/ 154 h 293"/>
                <a:gd name="T92" fmla="*/ 116 w 242"/>
                <a:gd name="T93" fmla="*/ 139 h 293"/>
                <a:gd name="T94" fmla="*/ 98 w 242"/>
                <a:gd name="T95" fmla="*/ 109 h 293"/>
                <a:gd name="T96" fmla="*/ 89 w 242"/>
                <a:gd name="T97" fmla="*/ 80 h 293"/>
                <a:gd name="T98" fmla="*/ 107 w 242"/>
                <a:gd name="T99" fmla="*/ 80 h 293"/>
                <a:gd name="T100" fmla="*/ 116 w 242"/>
                <a:gd name="T101" fmla="*/ 90 h 293"/>
                <a:gd name="T102" fmla="*/ 134 w 242"/>
                <a:gd name="T103" fmla="*/ 104 h 293"/>
                <a:gd name="T104" fmla="*/ 125 w 242"/>
                <a:gd name="T105" fmla="*/ 90 h 293"/>
                <a:gd name="T106" fmla="*/ 143 w 242"/>
                <a:gd name="T107" fmla="*/ 104 h 293"/>
                <a:gd name="T108" fmla="*/ 134 w 242"/>
                <a:gd name="T109" fmla="*/ 90 h 293"/>
                <a:gd name="T110" fmla="*/ 157 w 242"/>
                <a:gd name="T111" fmla="*/ 95 h 293"/>
                <a:gd name="T112" fmla="*/ 139 w 242"/>
                <a:gd name="T113" fmla="*/ 80 h 293"/>
                <a:gd name="T114" fmla="*/ 148 w 242"/>
                <a:gd name="T115" fmla="*/ 70 h 293"/>
                <a:gd name="T116" fmla="*/ 161 w 242"/>
                <a:gd name="T117" fmla="*/ 50 h 293"/>
                <a:gd name="T118" fmla="*/ 183 w 242"/>
                <a:gd name="T119" fmla="*/ 50 h 293"/>
                <a:gd name="T120" fmla="*/ 192 w 242"/>
                <a:gd name="T121" fmla="*/ 55 h 293"/>
                <a:gd name="T122" fmla="*/ 228 w 242"/>
                <a:gd name="T123" fmla="*/ 55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2" h="293">
                  <a:moveTo>
                    <a:pt x="233" y="45"/>
                  </a:moveTo>
                  <a:lnTo>
                    <a:pt x="233" y="35"/>
                  </a:lnTo>
                  <a:lnTo>
                    <a:pt x="242" y="25"/>
                  </a:lnTo>
                  <a:lnTo>
                    <a:pt x="242" y="15"/>
                  </a:lnTo>
                  <a:lnTo>
                    <a:pt x="233" y="15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24" y="10"/>
                  </a:lnTo>
                  <a:lnTo>
                    <a:pt x="219" y="20"/>
                  </a:lnTo>
                  <a:lnTo>
                    <a:pt x="224" y="25"/>
                  </a:lnTo>
                  <a:lnTo>
                    <a:pt x="219" y="30"/>
                  </a:lnTo>
                  <a:lnTo>
                    <a:pt x="201" y="30"/>
                  </a:lnTo>
                  <a:lnTo>
                    <a:pt x="197" y="35"/>
                  </a:lnTo>
                  <a:lnTo>
                    <a:pt x="188" y="30"/>
                  </a:lnTo>
                  <a:lnTo>
                    <a:pt x="179" y="30"/>
                  </a:lnTo>
                  <a:lnTo>
                    <a:pt x="175" y="35"/>
                  </a:lnTo>
                  <a:lnTo>
                    <a:pt x="166" y="35"/>
                  </a:lnTo>
                  <a:lnTo>
                    <a:pt x="166" y="25"/>
                  </a:lnTo>
                  <a:lnTo>
                    <a:pt x="157" y="25"/>
                  </a:lnTo>
                  <a:lnTo>
                    <a:pt x="148" y="25"/>
                  </a:lnTo>
                  <a:lnTo>
                    <a:pt x="139" y="30"/>
                  </a:lnTo>
                  <a:lnTo>
                    <a:pt x="130" y="35"/>
                  </a:lnTo>
                  <a:lnTo>
                    <a:pt x="116" y="35"/>
                  </a:lnTo>
                  <a:lnTo>
                    <a:pt x="112" y="35"/>
                  </a:lnTo>
                  <a:lnTo>
                    <a:pt x="112" y="35"/>
                  </a:lnTo>
                  <a:lnTo>
                    <a:pt x="107" y="40"/>
                  </a:lnTo>
                  <a:lnTo>
                    <a:pt x="98" y="40"/>
                  </a:lnTo>
                  <a:lnTo>
                    <a:pt x="89" y="45"/>
                  </a:lnTo>
                  <a:lnTo>
                    <a:pt x="71" y="45"/>
                  </a:lnTo>
                  <a:lnTo>
                    <a:pt x="62" y="50"/>
                  </a:lnTo>
                  <a:lnTo>
                    <a:pt x="62" y="50"/>
                  </a:lnTo>
                  <a:lnTo>
                    <a:pt x="53" y="55"/>
                  </a:lnTo>
                  <a:lnTo>
                    <a:pt x="36" y="70"/>
                  </a:lnTo>
                  <a:lnTo>
                    <a:pt x="36" y="70"/>
                  </a:lnTo>
                  <a:lnTo>
                    <a:pt x="36" y="80"/>
                  </a:lnTo>
                  <a:lnTo>
                    <a:pt x="27" y="95"/>
                  </a:lnTo>
                  <a:lnTo>
                    <a:pt x="13" y="99"/>
                  </a:lnTo>
                  <a:lnTo>
                    <a:pt x="13" y="109"/>
                  </a:lnTo>
                  <a:lnTo>
                    <a:pt x="9" y="119"/>
                  </a:lnTo>
                  <a:lnTo>
                    <a:pt x="0" y="124"/>
                  </a:lnTo>
                  <a:lnTo>
                    <a:pt x="4" y="124"/>
                  </a:lnTo>
                  <a:lnTo>
                    <a:pt x="4" y="139"/>
                  </a:lnTo>
                  <a:lnTo>
                    <a:pt x="18" y="149"/>
                  </a:lnTo>
                  <a:lnTo>
                    <a:pt x="27" y="164"/>
                  </a:lnTo>
                  <a:lnTo>
                    <a:pt x="31" y="164"/>
                  </a:lnTo>
                  <a:lnTo>
                    <a:pt x="27" y="169"/>
                  </a:lnTo>
                  <a:lnTo>
                    <a:pt x="40" y="184"/>
                  </a:lnTo>
                  <a:lnTo>
                    <a:pt x="40" y="194"/>
                  </a:lnTo>
                  <a:lnTo>
                    <a:pt x="49" y="198"/>
                  </a:lnTo>
                  <a:lnTo>
                    <a:pt x="53" y="189"/>
                  </a:lnTo>
                  <a:lnTo>
                    <a:pt x="58" y="198"/>
                  </a:lnTo>
                  <a:lnTo>
                    <a:pt x="67" y="198"/>
                  </a:lnTo>
                  <a:lnTo>
                    <a:pt x="71" y="194"/>
                  </a:lnTo>
                  <a:lnTo>
                    <a:pt x="80" y="194"/>
                  </a:lnTo>
                  <a:lnTo>
                    <a:pt x="89" y="198"/>
                  </a:lnTo>
                  <a:lnTo>
                    <a:pt x="94" y="198"/>
                  </a:lnTo>
                  <a:lnTo>
                    <a:pt x="98" y="203"/>
                  </a:lnTo>
                  <a:lnTo>
                    <a:pt x="103" y="203"/>
                  </a:lnTo>
                  <a:lnTo>
                    <a:pt x="107" y="203"/>
                  </a:lnTo>
                  <a:lnTo>
                    <a:pt x="116" y="208"/>
                  </a:lnTo>
                  <a:lnTo>
                    <a:pt x="107" y="213"/>
                  </a:lnTo>
                  <a:lnTo>
                    <a:pt x="103" y="218"/>
                  </a:lnTo>
                  <a:lnTo>
                    <a:pt x="98" y="213"/>
                  </a:lnTo>
                  <a:lnTo>
                    <a:pt x="89" y="208"/>
                  </a:lnTo>
                  <a:lnTo>
                    <a:pt x="76" y="198"/>
                  </a:lnTo>
                  <a:lnTo>
                    <a:pt x="67" y="203"/>
                  </a:lnTo>
                  <a:lnTo>
                    <a:pt x="62" y="208"/>
                  </a:lnTo>
                  <a:lnTo>
                    <a:pt x="53" y="203"/>
                  </a:lnTo>
                  <a:lnTo>
                    <a:pt x="49" y="208"/>
                  </a:lnTo>
                  <a:lnTo>
                    <a:pt x="44" y="213"/>
                  </a:lnTo>
                  <a:lnTo>
                    <a:pt x="44" y="218"/>
                  </a:lnTo>
                  <a:lnTo>
                    <a:pt x="49" y="228"/>
                  </a:lnTo>
                  <a:lnTo>
                    <a:pt x="58" y="233"/>
                  </a:lnTo>
                  <a:lnTo>
                    <a:pt x="67" y="243"/>
                  </a:lnTo>
                  <a:lnTo>
                    <a:pt x="67" y="248"/>
                  </a:lnTo>
                  <a:lnTo>
                    <a:pt x="67" y="253"/>
                  </a:lnTo>
                  <a:lnTo>
                    <a:pt x="67" y="263"/>
                  </a:lnTo>
                  <a:lnTo>
                    <a:pt x="71" y="273"/>
                  </a:lnTo>
                  <a:lnTo>
                    <a:pt x="76" y="278"/>
                  </a:lnTo>
                  <a:lnTo>
                    <a:pt x="80" y="273"/>
                  </a:lnTo>
                  <a:lnTo>
                    <a:pt x="80" y="268"/>
                  </a:lnTo>
                  <a:lnTo>
                    <a:pt x="80" y="263"/>
                  </a:lnTo>
                  <a:lnTo>
                    <a:pt x="85" y="268"/>
                  </a:lnTo>
                  <a:lnTo>
                    <a:pt x="94" y="273"/>
                  </a:lnTo>
                  <a:lnTo>
                    <a:pt x="98" y="283"/>
                  </a:lnTo>
                  <a:lnTo>
                    <a:pt x="94" y="288"/>
                  </a:lnTo>
                  <a:lnTo>
                    <a:pt x="98" y="293"/>
                  </a:lnTo>
                  <a:lnTo>
                    <a:pt x="98" y="283"/>
                  </a:lnTo>
                  <a:lnTo>
                    <a:pt x="103" y="273"/>
                  </a:lnTo>
                  <a:lnTo>
                    <a:pt x="112" y="273"/>
                  </a:lnTo>
                  <a:lnTo>
                    <a:pt x="112" y="283"/>
                  </a:lnTo>
                  <a:lnTo>
                    <a:pt x="125" y="288"/>
                  </a:lnTo>
                  <a:lnTo>
                    <a:pt x="121" y="278"/>
                  </a:lnTo>
                  <a:lnTo>
                    <a:pt x="121" y="273"/>
                  </a:lnTo>
                  <a:lnTo>
                    <a:pt x="116" y="268"/>
                  </a:lnTo>
                  <a:lnTo>
                    <a:pt x="112" y="253"/>
                  </a:lnTo>
                  <a:lnTo>
                    <a:pt x="107" y="243"/>
                  </a:lnTo>
                  <a:lnTo>
                    <a:pt x="107" y="238"/>
                  </a:lnTo>
                  <a:lnTo>
                    <a:pt x="112" y="238"/>
                  </a:lnTo>
                  <a:lnTo>
                    <a:pt x="121" y="243"/>
                  </a:lnTo>
                  <a:lnTo>
                    <a:pt x="116" y="248"/>
                  </a:lnTo>
                  <a:lnTo>
                    <a:pt x="121" y="253"/>
                  </a:lnTo>
                  <a:lnTo>
                    <a:pt x="125" y="248"/>
                  </a:lnTo>
                  <a:lnTo>
                    <a:pt x="134" y="248"/>
                  </a:lnTo>
                  <a:lnTo>
                    <a:pt x="134" y="248"/>
                  </a:lnTo>
                  <a:lnTo>
                    <a:pt x="130" y="243"/>
                  </a:lnTo>
                  <a:lnTo>
                    <a:pt x="130" y="238"/>
                  </a:lnTo>
                  <a:lnTo>
                    <a:pt x="125" y="238"/>
                  </a:lnTo>
                  <a:lnTo>
                    <a:pt x="121" y="233"/>
                  </a:lnTo>
                  <a:lnTo>
                    <a:pt x="121" y="228"/>
                  </a:lnTo>
                  <a:lnTo>
                    <a:pt x="112" y="223"/>
                  </a:lnTo>
                  <a:lnTo>
                    <a:pt x="121" y="218"/>
                  </a:lnTo>
                  <a:lnTo>
                    <a:pt x="130" y="218"/>
                  </a:lnTo>
                  <a:lnTo>
                    <a:pt x="130" y="213"/>
                  </a:lnTo>
                  <a:lnTo>
                    <a:pt x="143" y="223"/>
                  </a:lnTo>
                  <a:lnTo>
                    <a:pt x="143" y="228"/>
                  </a:lnTo>
                  <a:lnTo>
                    <a:pt x="152" y="228"/>
                  </a:lnTo>
                  <a:lnTo>
                    <a:pt x="152" y="223"/>
                  </a:lnTo>
                  <a:lnTo>
                    <a:pt x="148" y="213"/>
                  </a:lnTo>
                  <a:lnTo>
                    <a:pt x="148" y="203"/>
                  </a:lnTo>
                  <a:lnTo>
                    <a:pt x="148" y="198"/>
                  </a:lnTo>
                  <a:lnTo>
                    <a:pt x="130" y="184"/>
                  </a:lnTo>
                  <a:lnTo>
                    <a:pt x="121" y="184"/>
                  </a:lnTo>
                  <a:lnTo>
                    <a:pt x="121" y="179"/>
                  </a:lnTo>
                  <a:lnTo>
                    <a:pt x="116" y="179"/>
                  </a:lnTo>
                  <a:lnTo>
                    <a:pt x="112" y="174"/>
                  </a:lnTo>
                  <a:lnTo>
                    <a:pt x="103" y="174"/>
                  </a:lnTo>
                  <a:lnTo>
                    <a:pt x="94" y="164"/>
                  </a:lnTo>
                  <a:lnTo>
                    <a:pt x="103" y="164"/>
                  </a:lnTo>
                  <a:lnTo>
                    <a:pt x="107" y="159"/>
                  </a:lnTo>
                  <a:lnTo>
                    <a:pt x="107" y="154"/>
                  </a:lnTo>
                  <a:lnTo>
                    <a:pt x="98" y="149"/>
                  </a:lnTo>
                  <a:lnTo>
                    <a:pt x="103" y="144"/>
                  </a:lnTo>
                  <a:lnTo>
                    <a:pt x="103" y="139"/>
                  </a:lnTo>
                  <a:lnTo>
                    <a:pt x="112" y="144"/>
                  </a:lnTo>
                  <a:lnTo>
                    <a:pt x="116" y="149"/>
                  </a:lnTo>
                  <a:lnTo>
                    <a:pt x="112" y="154"/>
                  </a:lnTo>
                  <a:lnTo>
                    <a:pt x="112" y="154"/>
                  </a:lnTo>
                  <a:lnTo>
                    <a:pt x="116" y="154"/>
                  </a:lnTo>
                  <a:lnTo>
                    <a:pt x="121" y="144"/>
                  </a:lnTo>
                  <a:lnTo>
                    <a:pt x="116" y="139"/>
                  </a:lnTo>
                  <a:lnTo>
                    <a:pt x="103" y="119"/>
                  </a:lnTo>
                  <a:lnTo>
                    <a:pt x="98" y="119"/>
                  </a:lnTo>
                  <a:lnTo>
                    <a:pt x="98" y="109"/>
                  </a:lnTo>
                  <a:lnTo>
                    <a:pt x="89" y="104"/>
                  </a:lnTo>
                  <a:lnTo>
                    <a:pt x="89" y="99"/>
                  </a:lnTo>
                  <a:lnTo>
                    <a:pt x="89" y="80"/>
                  </a:lnTo>
                  <a:lnTo>
                    <a:pt x="94" y="70"/>
                  </a:lnTo>
                  <a:lnTo>
                    <a:pt x="103" y="70"/>
                  </a:lnTo>
                  <a:lnTo>
                    <a:pt x="107" y="80"/>
                  </a:lnTo>
                  <a:lnTo>
                    <a:pt x="103" y="80"/>
                  </a:lnTo>
                  <a:lnTo>
                    <a:pt x="103" y="85"/>
                  </a:lnTo>
                  <a:lnTo>
                    <a:pt x="116" y="90"/>
                  </a:lnTo>
                  <a:lnTo>
                    <a:pt x="116" y="99"/>
                  </a:lnTo>
                  <a:lnTo>
                    <a:pt x="125" y="104"/>
                  </a:lnTo>
                  <a:lnTo>
                    <a:pt x="134" y="104"/>
                  </a:lnTo>
                  <a:lnTo>
                    <a:pt x="125" y="99"/>
                  </a:lnTo>
                  <a:lnTo>
                    <a:pt x="121" y="95"/>
                  </a:lnTo>
                  <a:lnTo>
                    <a:pt x="125" y="90"/>
                  </a:lnTo>
                  <a:lnTo>
                    <a:pt x="130" y="95"/>
                  </a:lnTo>
                  <a:lnTo>
                    <a:pt x="139" y="99"/>
                  </a:lnTo>
                  <a:lnTo>
                    <a:pt x="143" y="104"/>
                  </a:lnTo>
                  <a:lnTo>
                    <a:pt x="148" y="99"/>
                  </a:lnTo>
                  <a:lnTo>
                    <a:pt x="139" y="95"/>
                  </a:lnTo>
                  <a:lnTo>
                    <a:pt x="134" y="90"/>
                  </a:lnTo>
                  <a:lnTo>
                    <a:pt x="134" y="85"/>
                  </a:lnTo>
                  <a:lnTo>
                    <a:pt x="152" y="85"/>
                  </a:lnTo>
                  <a:lnTo>
                    <a:pt x="157" y="95"/>
                  </a:lnTo>
                  <a:lnTo>
                    <a:pt x="157" y="90"/>
                  </a:lnTo>
                  <a:lnTo>
                    <a:pt x="148" y="80"/>
                  </a:lnTo>
                  <a:lnTo>
                    <a:pt x="139" y="80"/>
                  </a:lnTo>
                  <a:lnTo>
                    <a:pt x="134" y="70"/>
                  </a:lnTo>
                  <a:lnTo>
                    <a:pt x="139" y="65"/>
                  </a:lnTo>
                  <a:lnTo>
                    <a:pt x="148" y="70"/>
                  </a:lnTo>
                  <a:lnTo>
                    <a:pt x="152" y="65"/>
                  </a:lnTo>
                  <a:lnTo>
                    <a:pt x="157" y="55"/>
                  </a:lnTo>
                  <a:lnTo>
                    <a:pt x="161" y="50"/>
                  </a:lnTo>
                  <a:lnTo>
                    <a:pt x="170" y="60"/>
                  </a:lnTo>
                  <a:lnTo>
                    <a:pt x="175" y="60"/>
                  </a:lnTo>
                  <a:lnTo>
                    <a:pt x="183" y="50"/>
                  </a:lnTo>
                  <a:lnTo>
                    <a:pt x="183" y="45"/>
                  </a:lnTo>
                  <a:lnTo>
                    <a:pt x="188" y="45"/>
                  </a:lnTo>
                  <a:lnTo>
                    <a:pt x="192" y="55"/>
                  </a:lnTo>
                  <a:lnTo>
                    <a:pt x="206" y="55"/>
                  </a:lnTo>
                  <a:lnTo>
                    <a:pt x="219" y="55"/>
                  </a:lnTo>
                  <a:lnTo>
                    <a:pt x="228" y="55"/>
                  </a:lnTo>
                  <a:lnTo>
                    <a:pt x="233" y="45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29" name="Freeform 213"/>
            <p:cNvSpPr>
              <a:spLocks/>
            </p:cNvSpPr>
            <p:nvPr/>
          </p:nvSpPr>
          <p:spPr bwMode="auto">
            <a:xfrm>
              <a:off x="11198225" y="5629275"/>
              <a:ext cx="107950" cy="93663"/>
            </a:xfrm>
            <a:custGeom>
              <a:avLst/>
              <a:gdLst>
                <a:gd name="T0" fmla="*/ 5 w 68"/>
                <a:gd name="T1" fmla="*/ 0 h 59"/>
                <a:gd name="T2" fmla="*/ 0 w 68"/>
                <a:gd name="T3" fmla="*/ 5 h 59"/>
                <a:gd name="T4" fmla="*/ 0 w 68"/>
                <a:gd name="T5" fmla="*/ 10 h 59"/>
                <a:gd name="T6" fmla="*/ 9 w 68"/>
                <a:gd name="T7" fmla="*/ 10 h 59"/>
                <a:gd name="T8" fmla="*/ 14 w 68"/>
                <a:gd name="T9" fmla="*/ 10 h 59"/>
                <a:gd name="T10" fmla="*/ 14 w 68"/>
                <a:gd name="T11" fmla="*/ 15 h 59"/>
                <a:gd name="T12" fmla="*/ 18 w 68"/>
                <a:gd name="T13" fmla="*/ 15 h 59"/>
                <a:gd name="T14" fmla="*/ 23 w 68"/>
                <a:gd name="T15" fmla="*/ 20 h 59"/>
                <a:gd name="T16" fmla="*/ 27 w 68"/>
                <a:gd name="T17" fmla="*/ 20 h 59"/>
                <a:gd name="T18" fmla="*/ 27 w 68"/>
                <a:gd name="T19" fmla="*/ 25 h 59"/>
                <a:gd name="T20" fmla="*/ 36 w 68"/>
                <a:gd name="T21" fmla="*/ 30 h 59"/>
                <a:gd name="T22" fmla="*/ 41 w 68"/>
                <a:gd name="T23" fmla="*/ 30 h 59"/>
                <a:gd name="T24" fmla="*/ 45 w 68"/>
                <a:gd name="T25" fmla="*/ 35 h 59"/>
                <a:gd name="T26" fmla="*/ 50 w 68"/>
                <a:gd name="T27" fmla="*/ 44 h 59"/>
                <a:gd name="T28" fmla="*/ 50 w 68"/>
                <a:gd name="T29" fmla="*/ 44 h 59"/>
                <a:gd name="T30" fmla="*/ 50 w 68"/>
                <a:gd name="T31" fmla="*/ 49 h 59"/>
                <a:gd name="T32" fmla="*/ 54 w 68"/>
                <a:gd name="T33" fmla="*/ 54 h 59"/>
                <a:gd name="T34" fmla="*/ 59 w 68"/>
                <a:gd name="T35" fmla="*/ 59 h 59"/>
                <a:gd name="T36" fmla="*/ 63 w 68"/>
                <a:gd name="T37" fmla="*/ 59 h 59"/>
                <a:gd name="T38" fmla="*/ 68 w 68"/>
                <a:gd name="T39" fmla="*/ 59 h 59"/>
                <a:gd name="T40" fmla="*/ 68 w 68"/>
                <a:gd name="T41" fmla="*/ 49 h 59"/>
                <a:gd name="T42" fmla="*/ 63 w 68"/>
                <a:gd name="T43" fmla="*/ 49 h 59"/>
                <a:gd name="T44" fmla="*/ 59 w 68"/>
                <a:gd name="T45" fmla="*/ 54 h 59"/>
                <a:gd name="T46" fmla="*/ 54 w 68"/>
                <a:gd name="T47" fmla="*/ 44 h 59"/>
                <a:gd name="T48" fmla="*/ 54 w 68"/>
                <a:gd name="T49" fmla="*/ 39 h 59"/>
                <a:gd name="T50" fmla="*/ 54 w 68"/>
                <a:gd name="T51" fmla="*/ 35 h 59"/>
                <a:gd name="T52" fmla="*/ 54 w 68"/>
                <a:gd name="T53" fmla="*/ 30 h 59"/>
                <a:gd name="T54" fmla="*/ 50 w 68"/>
                <a:gd name="T55" fmla="*/ 25 h 59"/>
                <a:gd name="T56" fmla="*/ 41 w 68"/>
                <a:gd name="T57" fmla="*/ 15 h 59"/>
                <a:gd name="T58" fmla="*/ 41 w 68"/>
                <a:gd name="T59" fmla="*/ 15 h 59"/>
                <a:gd name="T60" fmla="*/ 36 w 68"/>
                <a:gd name="T61" fmla="*/ 15 h 59"/>
                <a:gd name="T62" fmla="*/ 36 w 68"/>
                <a:gd name="T63" fmla="*/ 15 h 59"/>
                <a:gd name="T64" fmla="*/ 27 w 68"/>
                <a:gd name="T65" fmla="*/ 10 h 59"/>
                <a:gd name="T66" fmla="*/ 18 w 68"/>
                <a:gd name="T67" fmla="*/ 10 h 59"/>
                <a:gd name="T68" fmla="*/ 14 w 68"/>
                <a:gd name="T69" fmla="*/ 0 h 59"/>
                <a:gd name="T70" fmla="*/ 5 w 68"/>
                <a:gd name="T7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59">
                  <a:moveTo>
                    <a:pt x="5" y="0"/>
                  </a:moveTo>
                  <a:lnTo>
                    <a:pt x="0" y="5"/>
                  </a:lnTo>
                  <a:lnTo>
                    <a:pt x="0" y="10"/>
                  </a:lnTo>
                  <a:lnTo>
                    <a:pt x="9" y="10"/>
                  </a:lnTo>
                  <a:lnTo>
                    <a:pt x="14" y="10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23" y="20"/>
                  </a:lnTo>
                  <a:lnTo>
                    <a:pt x="27" y="20"/>
                  </a:lnTo>
                  <a:lnTo>
                    <a:pt x="27" y="25"/>
                  </a:lnTo>
                  <a:lnTo>
                    <a:pt x="36" y="30"/>
                  </a:lnTo>
                  <a:lnTo>
                    <a:pt x="41" y="30"/>
                  </a:lnTo>
                  <a:lnTo>
                    <a:pt x="45" y="35"/>
                  </a:lnTo>
                  <a:lnTo>
                    <a:pt x="50" y="44"/>
                  </a:lnTo>
                  <a:lnTo>
                    <a:pt x="50" y="44"/>
                  </a:lnTo>
                  <a:lnTo>
                    <a:pt x="50" y="49"/>
                  </a:lnTo>
                  <a:lnTo>
                    <a:pt x="54" y="54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8" y="59"/>
                  </a:lnTo>
                  <a:lnTo>
                    <a:pt x="68" y="49"/>
                  </a:lnTo>
                  <a:lnTo>
                    <a:pt x="63" y="49"/>
                  </a:lnTo>
                  <a:lnTo>
                    <a:pt x="59" y="54"/>
                  </a:lnTo>
                  <a:lnTo>
                    <a:pt x="54" y="44"/>
                  </a:lnTo>
                  <a:lnTo>
                    <a:pt x="54" y="39"/>
                  </a:lnTo>
                  <a:lnTo>
                    <a:pt x="54" y="35"/>
                  </a:lnTo>
                  <a:lnTo>
                    <a:pt x="54" y="30"/>
                  </a:lnTo>
                  <a:lnTo>
                    <a:pt x="50" y="25"/>
                  </a:lnTo>
                  <a:lnTo>
                    <a:pt x="41" y="15"/>
                  </a:lnTo>
                  <a:lnTo>
                    <a:pt x="41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27" y="10"/>
                  </a:lnTo>
                  <a:lnTo>
                    <a:pt x="18" y="10"/>
                  </a:lnTo>
                  <a:lnTo>
                    <a:pt x="14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0" name="Freeform 214"/>
            <p:cNvSpPr>
              <a:spLocks/>
            </p:cNvSpPr>
            <p:nvPr/>
          </p:nvSpPr>
          <p:spPr bwMode="auto">
            <a:xfrm>
              <a:off x="11234738" y="5613400"/>
              <a:ext cx="14288" cy="15875"/>
            </a:xfrm>
            <a:custGeom>
              <a:avLst/>
              <a:gdLst>
                <a:gd name="T0" fmla="*/ 9 w 9"/>
                <a:gd name="T1" fmla="*/ 10 h 10"/>
                <a:gd name="T2" fmla="*/ 9 w 9"/>
                <a:gd name="T3" fmla="*/ 0 h 10"/>
                <a:gd name="T4" fmla="*/ 4 w 9"/>
                <a:gd name="T5" fmla="*/ 0 h 10"/>
                <a:gd name="T6" fmla="*/ 0 w 9"/>
                <a:gd name="T7" fmla="*/ 0 h 10"/>
                <a:gd name="T8" fmla="*/ 9 w 9"/>
                <a:gd name="T9" fmla="*/ 10 h 10"/>
                <a:gd name="T10" fmla="*/ 9 w 9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0">
                  <a:moveTo>
                    <a:pt x="9" y="10"/>
                  </a:moveTo>
                  <a:lnTo>
                    <a:pt x="9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9" y="10"/>
                  </a:lnTo>
                  <a:lnTo>
                    <a:pt x="9" y="1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1" name="Freeform 215"/>
            <p:cNvSpPr>
              <a:spLocks/>
            </p:cNvSpPr>
            <p:nvPr/>
          </p:nvSpPr>
          <p:spPr bwMode="auto">
            <a:xfrm>
              <a:off x="11355388" y="5786438"/>
              <a:ext cx="20638" cy="15875"/>
            </a:xfrm>
            <a:custGeom>
              <a:avLst/>
              <a:gdLst>
                <a:gd name="T0" fmla="*/ 4 w 13"/>
                <a:gd name="T1" fmla="*/ 10 h 10"/>
                <a:gd name="T2" fmla="*/ 9 w 13"/>
                <a:gd name="T3" fmla="*/ 10 h 10"/>
                <a:gd name="T4" fmla="*/ 13 w 13"/>
                <a:gd name="T5" fmla="*/ 5 h 10"/>
                <a:gd name="T6" fmla="*/ 9 w 13"/>
                <a:gd name="T7" fmla="*/ 0 h 10"/>
                <a:gd name="T8" fmla="*/ 9 w 13"/>
                <a:gd name="T9" fmla="*/ 0 h 10"/>
                <a:gd name="T10" fmla="*/ 0 w 13"/>
                <a:gd name="T11" fmla="*/ 5 h 10"/>
                <a:gd name="T12" fmla="*/ 4 w 13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0">
                  <a:moveTo>
                    <a:pt x="4" y="10"/>
                  </a:moveTo>
                  <a:lnTo>
                    <a:pt x="9" y="10"/>
                  </a:lnTo>
                  <a:lnTo>
                    <a:pt x="13" y="5"/>
                  </a:lnTo>
                  <a:lnTo>
                    <a:pt x="9" y="0"/>
                  </a:lnTo>
                  <a:lnTo>
                    <a:pt x="9" y="0"/>
                  </a:lnTo>
                  <a:lnTo>
                    <a:pt x="0" y="5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2" name="Freeform 216"/>
            <p:cNvSpPr>
              <a:spLocks/>
            </p:cNvSpPr>
            <p:nvPr/>
          </p:nvSpPr>
          <p:spPr bwMode="auto">
            <a:xfrm>
              <a:off x="11063288" y="5653088"/>
              <a:ext cx="7938" cy="15875"/>
            </a:xfrm>
            <a:custGeom>
              <a:avLst/>
              <a:gdLst>
                <a:gd name="T0" fmla="*/ 5 w 5"/>
                <a:gd name="T1" fmla="*/ 10 h 10"/>
                <a:gd name="T2" fmla="*/ 5 w 5"/>
                <a:gd name="T3" fmla="*/ 5 h 10"/>
                <a:gd name="T4" fmla="*/ 5 w 5"/>
                <a:gd name="T5" fmla="*/ 0 h 10"/>
                <a:gd name="T6" fmla="*/ 0 w 5"/>
                <a:gd name="T7" fmla="*/ 0 h 10"/>
                <a:gd name="T8" fmla="*/ 0 w 5"/>
                <a:gd name="T9" fmla="*/ 5 h 10"/>
                <a:gd name="T10" fmla="*/ 0 w 5"/>
                <a:gd name="T11" fmla="*/ 10 h 10"/>
                <a:gd name="T12" fmla="*/ 0 w 5"/>
                <a:gd name="T13" fmla="*/ 10 h 10"/>
                <a:gd name="T14" fmla="*/ 5 w 5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0">
                  <a:moveTo>
                    <a:pt x="5" y="10"/>
                  </a:moveTo>
                  <a:lnTo>
                    <a:pt x="5" y="5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5" y="1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3" name="Freeform 217"/>
            <p:cNvSpPr>
              <a:spLocks/>
            </p:cNvSpPr>
            <p:nvPr/>
          </p:nvSpPr>
          <p:spPr bwMode="auto">
            <a:xfrm>
              <a:off x="11226800" y="5613400"/>
              <a:ext cx="7938" cy="7938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0 h 5"/>
                <a:gd name="T4" fmla="*/ 0 w 5"/>
                <a:gd name="T5" fmla="*/ 5 h 5"/>
                <a:gd name="T6" fmla="*/ 5 w 5"/>
                <a:gd name="T7" fmla="*/ 0 h 5"/>
                <a:gd name="T8" fmla="*/ 0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4" name="Freeform 218"/>
            <p:cNvSpPr>
              <a:spLocks/>
            </p:cNvSpPr>
            <p:nvPr/>
          </p:nvSpPr>
          <p:spPr bwMode="auto">
            <a:xfrm>
              <a:off x="11049000" y="5668963"/>
              <a:ext cx="28575" cy="46038"/>
            </a:xfrm>
            <a:custGeom>
              <a:avLst/>
              <a:gdLst>
                <a:gd name="T0" fmla="*/ 0 w 18"/>
                <a:gd name="T1" fmla="*/ 14 h 29"/>
                <a:gd name="T2" fmla="*/ 0 w 18"/>
                <a:gd name="T3" fmla="*/ 24 h 29"/>
                <a:gd name="T4" fmla="*/ 5 w 18"/>
                <a:gd name="T5" fmla="*/ 24 h 29"/>
                <a:gd name="T6" fmla="*/ 5 w 18"/>
                <a:gd name="T7" fmla="*/ 24 h 29"/>
                <a:gd name="T8" fmla="*/ 5 w 18"/>
                <a:gd name="T9" fmla="*/ 19 h 29"/>
                <a:gd name="T10" fmla="*/ 9 w 18"/>
                <a:gd name="T11" fmla="*/ 19 h 29"/>
                <a:gd name="T12" fmla="*/ 9 w 18"/>
                <a:gd name="T13" fmla="*/ 24 h 29"/>
                <a:gd name="T14" fmla="*/ 14 w 18"/>
                <a:gd name="T15" fmla="*/ 29 h 29"/>
                <a:gd name="T16" fmla="*/ 18 w 18"/>
                <a:gd name="T17" fmla="*/ 29 h 29"/>
                <a:gd name="T18" fmla="*/ 18 w 18"/>
                <a:gd name="T19" fmla="*/ 24 h 29"/>
                <a:gd name="T20" fmla="*/ 18 w 18"/>
                <a:gd name="T21" fmla="*/ 24 h 29"/>
                <a:gd name="T22" fmla="*/ 18 w 18"/>
                <a:gd name="T23" fmla="*/ 19 h 29"/>
                <a:gd name="T24" fmla="*/ 14 w 18"/>
                <a:gd name="T25" fmla="*/ 14 h 29"/>
                <a:gd name="T26" fmla="*/ 14 w 18"/>
                <a:gd name="T27" fmla="*/ 10 h 29"/>
                <a:gd name="T28" fmla="*/ 14 w 18"/>
                <a:gd name="T29" fmla="*/ 5 h 29"/>
                <a:gd name="T30" fmla="*/ 9 w 18"/>
                <a:gd name="T31" fmla="*/ 0 h 29"/>
                <a:gd name="T32" fmla="*/ 9 w 18"/>
                <a:gd name="T33" fmla="*/ 10 h 29"/>
                <a:gd name="T34" fmla="*/ 5 w 18"/>
                <a:gd name="T35" fmla="*/ 10 h 29"/>
                <a:gd name="T36" fmla="*/ 0 w 18"/>
                <a:gd name="T37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" h="29">
                  <a:moveTo>
                    <a:pt x="0" y="14"/>
                  </a:moveTo>
                  <a:lnTo>
                    <a:pt x="0" y="24"/>
                  </a:lnTo>
                  <a:lnTo>
                    <a:pt x="5" y="24"/>
                  </a:lnTo>
                  <a:lnTo>
                    <a:pt x="5" y="24"/>
                  </a:lnTo>
                  <a:lnTo>
                    <a:pt x="5" y="19"/>
                  </a:lnTo>
                  <a:lnTo>
                    <a:pt x="9" y="19"/>
                  </a:lnTo>
                  <a:lnTo>
                    <a:pt x="9" y="24"/>
                  </a:lnTo>
                  <a:lnTo>
                    <a:pt x="14" y="29"/>
                  </a:lnTo>
                  <a:lnTo>
                    <a:pt x="18" y="29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9"/>
                  </a:lnTo>
                  <a:lnTo>
                    <a:pt x="14" y="14"/>
                  </a:lnTo>
                  <a:lnTo>
                    <a:pt x="14" y="10"/>
                  </a:lnTo>
                  <a:lnTo>
                    <a:pt x="14" y="5"/>
                  </a:lnTo>
                  <a:lnTo>
                    <a:pt x="9" y="0"/>
                  </a:lnTo>
                  <a:lnTo>
                    <a:pt x="9" y="10"/>
                  </a:lnTo>
                  <a:lnTo>
                    <a:pt x="5" y="1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5" name="Freeform 219"/>
            <p:cNvSpPr>
              <a:spLocks/>
            </p:cNvSpPr>
            <p:nvPr/>
          </p:nvSpPr>
          <p:spPr bwMode="auto">
            <a:xfrm>
              <a:off x="10991850" y="5565775"/>
              <a:ext cx="36513" cy="31750"/>
            </a:xfrm>
            <a:custGeom>
              <a:avLst/>
              <a:gdLst>
                <a:gd name="T0" fmla="*/ 9 w 23"/>
                <a:gd name="T1" fmla="*/ 0 h 20"/>
                <a:gd name="T2" fmla="*/ 0 w 23"/>
                <a:gd name="T3" fmla="*/ 0 h 20"/>
                <a:gd name="T4" fmla="*/ 5 w 23"/>
                <a:gd name="T5" fmla="*/ 5 h 20"/>
                <a:gd name="T6" fmla="*/ 9 w 23"/>
                <a:gd name="T7" fmla="*/ 5 h 20"/>
                <a:gd name="T8" fmla="*/ 9 w 23"/>
                <a:gd name="T9" fmla="*/ 10 h 20"/>
                <a:gd name="T10" fmla="*/ 14 w 23"/>
                <a:gd name="T11" fmla="*/ 20 h 20"/>
                <a:gd name="T12" fmla="*/ 23 w 23"/>
                <a:gd name="T13" fmla="*/ 20 h 20"/>
                <a:gd name="T14" fmla="*/ 23 w 23"/>
                <a:gd name="T15" fmla="*/ 20 h 20"/>
                <a:gd name="T16" fmla="*/ 23 w 23"/>
                <a:gd name="T17" fmla="*/ 15 h 20"/>
                <a:gd name="T18" fmla="*/ 18 w 23"/>
                <a:gd name="T19" fmla="*/ 15 h 20"/>
                <a:gd name="T20" fmla="*/ 14 w 23"/>
                <a:gd name="T21" fmla="*/ 10 h 20"/>
                <a:gd name="T22" fmla="*/ 14 w 23"/>
                <a:gd name="T23" fmla="*/ 0 h 20"/>
                <a:gd name="T24" fmla="*/ 9 w 23"/>
                <a:gd name="T2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20">
                  <a:moveTo>
                    <a:pt x="9" y="0"/>
                  </a:moveTo>
                  <a:lnTo>
                    <a:pt x="0" y="0"/>
                  </a:lnTo>
                  <a:lnTo>
                    <a:pt x="5" y="5"/>
                  </a:lnTo>
                  <a:lnTo>
                    <a:pt x="9" y="5"/>
                  </a:lnTo>
                  <a:lnTo>
                    <a:pt x="9" y="10"/>
                  </a:lnTo>
                  <a:lnTo>
                    <a:pt x="14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15"/>
                  </a:lnTo>
                  <a:lnTo>
                    <a:pt x="18" y="15"/>
                  </a:lnTo>
                  <a:lnTo>
                    <a:pt x="14" y="10"/>
                  </a:lnTo>
                  <a:lnTo>
                    <a:pt x="14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6" name="Freeform 220"/>
            <p:cNvSpPr>
              <a:spLocks/>
            </p:cNvSpPr>
            <p:nvPr/>
          </p:nvSpPr>
          <p:spPr bwMode="auto">
            <a:xfrm>
              <a:off x="11341100" y="5786438"/>
              <a:ext cx="14288" cy="15875"/>
            </a:xfrm>
            <a:custGeom>
              <a:avLst/>
              <a:gdLst>
                <a:gd name="T0" fmla="*/ 0 w 9"/>
                <a:gd name="T1" fmla="*/ 5 h 10"/>
                <a:gd name="T2" fmla="*/ 4 w 9"/>
                <a:gd name="T3" fmla="*/ 10 h 10"/>
                <a:gd name="T4" fmla="*/ 9 w 9"/>
                <a:gd name="T5" fmla="*/ 5 h 10"/>
                <a:gd name="T6" fmla="*/ 4 w 9"/>
                <a:gd name="T7" fmla="*/ 0 h 10"/>
                <a:gd name="T8" fmla="*/ 0 w 9"/>
                <a:gd name="T9" fmla="*/ 0 h 10"/>
                <a:gd name="T10" fmla="*/ 0 w 9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0">
                  <a:moveTo>
                    <a:pt x="0" y="5"/>
                  </a:moveTo>
                  <a:lnTo>
                    <a:pt x="4" y="10"/>
                  </a:lnTo>
                  <a:lnTo>
                    <a:pt x="9" y="5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7" name="Freeform 221"/>
            <p:cNvSpPr>
              <a:spLocks/>
            </p:cNvSpPr>
            <p:nvPr/>
          </p:nvSpPr>
          <p:spPr bwMode="auto">
            <a:xfrm>
              <a:off x="11298238" y="5629275"/>
              <a:ext cx="14288" cy="23813"/>
            </a:xfrm>
            <a:custGeom>
              <a:avLst/>
              <a:gdLst>
                <a:gd name="T0" fmla="*/ 5 w 9"/>
                <a:gd name="T1" fmla="*/ 5 h 15"/>
                <a:gd name="T2" fmla="*/ 0 w 9"/>
                <a:gd name="T3" fmla="*/ 0 h 15"/>
                <a:gd name="T4" fmla="*/ 0 w 9"/>
                <a:gd name="T5" fmla="*/ 0 h 15"/>
                <a:gd name="T6" fmla="*/ 5 w 9"/>
                <a:gd name="T7" fmla="*/ 10 h 15"/>
                <a:gd name="T8" fmla="*/ 5 w 9"/>
                <a:gd name="T9" fmla="*/ 10 h 15"/>
                <a:gd name="T10" fmla="*/ 5 w 9"/>
                <a:gd name="T11" fmla="*/ 15 h 15"/>
                <a:gd name="T12" fmla="*/ 9 w 9"/>
                <a:gd name="T13" fmla="*/ 15 h 15"/>
                <a:gd name="T14" fmla="*/ 9 w 9"/>
                <a:gd name="T15" fmla="*/ 5 h 15"/>
                <a:gd name="T16" fmla="*/ 5 w 9"/>
                <a:gd name="T1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5">
                  <a:moveTo>
                    <a:pt x="5" y="5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5"/>
                  </a:lnTo>
                  <a:lnTo>
                    <a:pt x="9" y="15"/>
                  </a:lnTo>
                  <a:lnTo>
                    <a:pt x="9" y="5"/>
                  </a:lnTo>
                  <a:lnTo>
                    <a:pt x="5" y="5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8" name="Rectangle 222"/>
            <p:cNvSpPr>
              <a:spLocks noChangeArrowheads="1"/>
            </p:cNvSpPr>
            <p:nvPr/>
          </p:nvSpPr>
          <p:spPr bwMode="auto">
            <a:xfrm>
              <a:off x="11361738" y="5762625"/>
              <a:ext cx="1588" cy="7938"/>
            </a:xfrm>
            <a:prstGeom prst="rect">
              <a:avLst/>
            </a:pr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39" name="Freeform 223"/>
            <p:cNvSpPr>
              <a:spLocks/>
            </p:cNvSpPr>
            <p:nvPr/>
          </p:nvSpPr>
          <p:spPr bwMode="auto">
            <a:xfrm>
              <a:off x="11341100" y="5746750"/>
              <a:ext cx="14288" cy="15875"/>
            </a:xfrm>
            <a:custGeom>
              <a:avLst/>
              <a:gdLst>
                <a:gd name="T0" fmla="*/ 0 w 9"/>
                <a:gd name="T1" fmla="*/ 5 h 10"/>
                <a:gd name="T2" fmla="*/ 4 w 9"/>
                <a:gd name="T3" fmla="*/ 5 h 10"/>
                <a:gd name="T4" fmla="*/ 9 w 9"/>
                <a:gd name="T5" fmla="*/ 10 h 10"/>
                <a:gd name="T6" fmla="*/ 9 w 9"/>
                <a:gd name="T7" fmla="*/ 5 h 10"/>
                <a:gd name="T8" fmla="*/ 4 w 9"/>
                <a:gd name="T9" fmla="*/ 0 h 10"/>
                <a:gd name="T10" fmla="*/ 0 w 9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0">
                  <a:moveTo>
                    <a:pt x="0" y="5"/>
                  </a:moveTo>
                  <a:lnTo>
                    <a:pt x="4" y="5"/>
                  </a:lnTo>
                  <a:lnTo>
                    <a:pt x="9" y="10"/>
                  </a:lnTo>
                  <a:lnTo>
                    <a:pt x="9" y="5"/>
                  </a:lnTo>
                  <a:lnTo>
                    <a:pt x="4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40" name="Freeform 224"/>
            <p:cNvSpPr>
              <a:spLocks/>
            </p:cNvSpPr>
            <p:nvPr/>
          </p:nvSpPr>
          <p:spPr bwMode="auto">
            <a:xfrm>
              <a:off x="11312525" y="5722938"/>
              <a:ext cx="20638" cy="23813"/>
            </a:xfrm>
            <a:custGeom>
              <a:avLst/>
              <a:gdLst>
                <a:gd name="T0" fmla="*/ 0 w 13"/>
                <a:gd name="T1" fmla="*/ 0 h 15"/>
                <a:gd name="T2" fmla="*/ 0 w 13"/>
                <a:gd name="T3" fmla="*/ 5 h 15"/>
                <a:gd name="T4" fmla="*/ 0 w 13"/>
                <a:gd name="T5" fmla="*/ 10 h 15"/>
                <a:gd name="T6" fmla="*/ 9 w 13"/>
                <a:gd name="T7" fmla="*/ 15 h 15"/>
                <a:gd name="T8" fmla="*/ 13 w 13"/>
                <a:gd name="T9" fmla="*/ 15 h 15"/>
                <a:gd name="T10" fmla="*/ 13 w 13"/>
                <a:gd name="T11" fmla="*/ 15 h 15"/>
                <a:gd name="T12" fmla="*/ 9 w 13"/>
                <a:gd name="T13" fmla="*/ 5 h 15"/>
                <a:gd name="T14" fmla="*/ 4 w 13"/>
                <a:gd name="T15" fmla="*/ 0 h 15"/>
                <a:gd name="T16" fmla="*/ 0 w 13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5">
                  <a:moveTo>
                    <a:pt x="0" y="0"/>
                  </a:moveTo>
                  <a:lnTo>
                    <a:pt x="0" y="5"/>
                  </a:lnTo>
                  <a:lnTo>
                    <a:pt x="0" y="10"/>
                  </a:lnTo>
                  <a:lnTo>
                    <a:pt x="9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9" y="5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41" name="Freeform 225"/>
            <p:cNvSpPr>
              <a:spLocks/>
            </p:cNvSpPr>
            <p:nvPr/>
          </p:nvSpPr>
          <p:spPr bwMode="auto">
            <a:xfrm>
              <a:off x="11255375" y="5903913"/>
              <a:ext cx="171450" cy="55563"/>
            </a:xfrm>
            <a:custGeom>
              <a:avLst/>
              <a:gdLst>
                <a:gd name="T0" fmla="*/ 0 w 108"/>
                <a:gd name="T1" fmla="*/ 0 h 35"/>
                <a:gd name="T2" fmla="*/ 0 w 108"/>
                <a:gd name="T3" fmla="*/ 10 h 35"/>
                <a:gd name="T4" fmla="*/ 0 w 108"/>
                <a:gd name="T5" fmla="*/ 15 h 35"/>
                <a:gd name="T6" fmla="*/ 0 w 108"/>
                <a:gd name="T7" fmla="*/ 20 h 35"/>
                <a:gd name="T8" fmla="*/ 5 w 108"/>
                <a:gd name="T9" fmla="*/ 25 h 35"/>
                <a:gd name="T10" fmla="*/ 18 w 108"/>
                <a:gd name="T11" fmla="*/ 20 h 35"/>
                <a:gd name="T12" fmla="*/ 23 w 108"/>
                <a:gd name="T13" fmla="*/ 25 h 35"/>
                <a:gd name="T14" fmla="*/ 32 w 108"/>
                <a:gd name="T15" fmla="*/ 20 h 35"/>
                <a:gd name="T16" fmla="*/ 36 w 108"/>
                <a:gd name="T17" fmla="*/ 25 h 35"/>
                <a:gd name="T18" fmla="*/ 45 w 108"/>
                <a:gd name="T19" fmla="*/ 30 h 35"/>
                <a:gd name="T20" fmla="*/ 45 w 108"/>
                <a:gd name="T21" fmla="*/ 35 h 35"/>
                <a:gd name="T22" fmla="*/ 58 w 108"/>
                <a:gd name="T23" fmla="*/ 35 h 35"/>
                <a:gd name="T24" fmla="*/ 67 w 108"/>
                <a:gd name="T25" fmla="*/ 30 h 35"/>
                <a:gd name="T26" fmla="*/ 76 w 108"/>
                <a:gd name="T27" fmla="*/ 30 h 35"/>
                <a:gd name="T28" fmla="*/ 90 w 108"/>
                <a:gd name="T29" fmla="*/ 30 h 35"/>
                <a:gd name="T30" fmla="*/ 99 w 108"/>
                <a:gd name="T31" fmla="*/ 30 h 35"/>
                <a:gd name="T32" fmla="*/ 103 w 108"/>
                <a:gd name="T33" fmla="*/ 25 h 35"/>
                <a:gd name="T34" fmla="*/ 108 w 108"/>
                <a:gd name="T35" fmla="*/ 20 h 35"/>
                <a:gd name="T36" fmla="*/ 108 w 108"/>
                <a:gd name="T37" fmla="*/ 15 h 35"/>
                <a:gd name="T38" fmla="*/ 108 w 108"/>
                <a:gd name="T39" fmla="*/ 10 h 35"/>
                <a:gd name="T40" fmla="*/ 103 w 108"/>
                <a:gd name="T41" fmla="*/ 15 h 35"/>
                <a:gd name="T42" fmla="*/ 103 w 108"/>
                <a:gd name="T43" fmla="*/ 20 h 35"/>
                <a:gd name="T44" fmla="*/ 99 w 108"/>
                <a:gd name="T45" fmla="*/ 20 h 35"/>
                <a:gd name="T46" fmla="*/ 94 w 108"/>
                <a:gd name="T47" fmla="*/ 20 h 35"/>
                <a:gd name="T48" fmla="*/ 90 w 108"/>
                <a:gd name="T49" fmla="*/ 20 h 35"/>
                <a:gd name="T50" fmla="*/ 85 w 108"/>
                <a:gd name="T51" fmla="*/ 20 h 35"/>
                <a:gd name="T52" fmla="*/ 85 w 108"/>
                <a:gd name="T53" fmla="*/ 15 h 35"/>
                <a:gd name="T54" fmla="*/ 85 w 108"/>
                <a:gd name="T55" fmla="*/ 10 h 35"/>
                <a:gd name="T56" fmla="*/ 81 w 108"/>
                <a:gd name="T57" fmla="*/ 10 h 35"/>
                <a:gd name="T58" fmla="*/ 72 w 108"/>
                <a:gd name="T59" fmla="*/ 10 h 35"/>
                <a:gd name="T60" fmla="*/ 63 w 108"/>
                <a:gd name="T61" fmla="*/ 5 h 35"/>
                <a:gd name="T62" fmla="*/ 49 w 108"/>
                <a:gd name="T63" fmla="*/ 5 h 35"/>
                <a:gd name="T64" fmla="*/ 40 w 108"/>
                <a:gd name="T65" fmla="*/ 10 h 35"/>
                <a:gd name="T66" fmla="*/ 36 w 108"/>
                <a:gd name="T67" fmla="*/ 15 h 35"/>
                <a:gd name="T68" fmla="*/ 27 w 108"/>
                <a:gd name="T69" fmla="*/ 10 h 35"/>
                <a:gd name="T70" fmla="*/ 27 w 108"/>
                <a:gd name="T71" fmla="*/ 5 h 35"/>
                <a:gd name="T72" fmla="*/ 23 w 108"/>
                <a:gd name="T73" fmla="*/ 5 h 35"/>
                <a:gd name="T74" fmla="*/ 23 w 108"/>
                <a:gd name="T75" fmla="*/ 5 h 35"/>
                <a:gd name="T76" fmla="*/ 23 w 108"/>
                <a:gd name="T77" fmla="*/ 0 h 35"/>
                <a:gd name="T78" fmla="*/ 14 w 108"/>
                <a:gd name="T79" fmla="*/ 0 h 35"/>
                <a:gd name="T80" fmla="*/ 18 w 108"/>
                <a:gd name="T81" fmla="*/ 5 h 35"/>
                <a:gd name="T82" fmla="*/ 18 w 108"/>
                <a:gd name="T83" fmla="*/ 5 h 35"/>
                <a:gd name="T84" fmla="*/ 18 w 108"/>
                <a:gd name="T85" fmla="*/ 5 h 35"/>
                <a:gd name="T86" fmla="*/ 9 w 108"/>
                <a:gd name="T87" fmla="*/ 5 h 35"/>
                <a:gd name="T88" fmla="*/ 9 w 108"/>
                <a:gd name="T89" fmla="*/ 0 h 35"/>
                <a:gd name="T90" fmla="*/ 9 w 108"/>
                <a:gd name="T91" fmla="*/ 0 h 35"/>
                <a:gd name="T92" fmla="*/ 5 w 108"/>
                <a:gd name="T93" fmla="*/ 0 h 35"/>
                <a:gd name="T94" fmla="*/ 9 w 108"/>
                <a:gd name="T95" fmla="*/ 5 h 35"/>
                <a:gd name="T96" fmla="*/ 5 w 108"/>
                <a:gd name="T97" fmla="*/ 10 h 35"/>
                <a:gd name="T98" fmla="*/ 0 w 108"/>
                <a:gd name="T9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8" h="35">
                  <a:moveTo>
                    <a:pt x="0" y="0"/>
                  </a:moveTo>
                  <a:lnTo>
                    <a:pt x="0" y="10"/>
                  </a:lnTo>
                  <a:lnTo>
                    <a:pt x="0" y="15"/>
                  </a:lnTo>
                  <a:lnTo>
                    <a:pt x="0" y="20"/>
                  </a:lnTo>
                  <a:lnTo>
                    <a:pt x="5" y="25"/>
                  </a:lnTo>
                  <a:lnTo>
                    <a:pt x="18" y="20"/>
                  </a:lnTo>
                  <a:lnTo>
                    <a:pt x="23" y="25"/>
                  </a:lnTo>
                  <a:lnTo>
                    <a:pt x="32" y="20"/>
                  </a:lnTo>
                  <a:lnTo>
                    <a:pt x="36" y="25"/>
                  </a:lnTo>
                  <a:lnTo>
                    <a:pt x="45" y="30"/>
                  </a:lnTo>
                  <a:lnTo>
                    <a:pt x="45" y="35"/>
                  </a:lnTo>
                  <a:lnTo>
                    <a:pt x="58" y="35"/>
                  </a:lnTo>
                  <a:lnTo>
                    <a:pt x="67" y="30"/>
                  </a:lnTo>
                  <a:lnTo>
                    <a:pt x="76" y="30"/>
                  </a:lnTo>
                  <a:lnTo>
                    <a:pt x="90" y="30"/>
                  </a:lnTo>
                  <a:lnTo>
                    <a:pt x="99" y="30"/>
                  </a:lnTo>
                  <a:lnTo>
                    <a:pt x="103" y="25"/>
                  </a:lnTo>
                  <a:lnTo>
                    <a:pt x="108" y="20"/>
                  </a:lnTo>
                  <a:lnTo>
                    <a:pt x="108" y="15"/>
                  </a:lnTo>
                  <a:lnTo>
                    <a:pt x="108" y="10"/>
                  </a:lnTo>
                  <a:lnTo>
                    <a:pt x="103" y="15"/>
                  </a:lnTo>
                  <a:lnTo>
                    <a:pt x="103" y="20"/>
                  </a:lnTo>
                  <a:lnTo>
                    <a:pt x="99" y="20"/>
                  </a:lnTo>
                  <a:lnTo>
                    <a:pt x="94" y="20"/>
                  </a:lnTo>
                  <a:lnTo>
                    <a:pt x="90" y="20"/>
                  </a:lnTo>
                  <a:lnTo>
                    <a:pt x="85" y="20"/>
                  </a:lnTo>
                  <a:lnTo>
                    <a:pt x="85" y="15"/>
                  </a:lnTo>
                  <a:lnTo>
                    <a:pt x="85" y="10"/>
                  </a:lnTo>
                  <a:lnTo>
                    <a:pt x="81" y="10"/>
                  </a:lnTo>
                  <a:lnTo>
                    <a:pt x="72" y="10"/>
                  </a:lnTo>
                  <a:lnTo>
                    <a:pt x="63" y="5"/>
                  </a:lnTo>
                  <a:lnTo>
                    <a:pt x="49" y="5"/>
                  </a:lnTo>
                  <a:lnTo>
                    <a:pt x="40" y="10"/>
                  </a:lnTo>
                  <a:lnTo>
                    <a:pt x="36" y="15"/>
                  </a:lnTo>
                  <a:lnTo>
                    <a:pt x="27" y="10"/>
                  </a:lnTo>
                  <a:lnTo>
                    <a:pt x="27" y="5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3" y="0"/>
                  </a:lnTo>
                  <a:lnTo>
                    <a:pt x="14" y="0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9" y="5"/>
                  </a:lnTo>
                  <a:lnTo>
                    <a:pt x="9" y="0"/>
                  </a:lnTo>
                  <a:lnTo>
                    <a:pt x="9" y="0"/>
                  </a:lnTo>
                  <a:lnTo>
                    <a:pt x="5" y="0"/>
                  </a:lnTo>
                  <a:lnTo>
                    <a:pt x="9" y="5"/>
                  </a:lnTo>
                  <a:lnTo>
                    <a:pt x="5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42" name="Freeform 226"/>
            <p:cNvSpPr>
              <a:spLocks/>
            </p:cNvSpPr>
            <p:nvPr/>
          </p:nvSpPr>
          <p:spPr bwMode="auto">
            <a:xfrm>
              <a:off x="8578850" y="2933700"/>
              <a:ext cx="555625" cy="376238"/>
            </a:xfrm>
            <a:custGeom>
              <a:avLst/>
              <a:gdLst>
                <a:gd name="T0" fmla="*/ 144 w 350"/>
                <a:gd name="T1" fmla="*/ 223 h 237"/>
                <a:gd name="T2" fmla="*/ 189 w 350"/>
                <a:gd name="T3" fmla="*/ 223 h 237"/>
                <a:gd name="T4" fmla="*/ 211 w 350"/>
                <a:gd name="T5" fmla="*/ 208 h 237"/>
                <a:gd name="T6" fmla="*/ 229 w 350"/>
                <a:gd name="T7" fmla="*/ 208 h 237"/>
                <a:gd name="T8" fmla="*/ 247 w 350"/>
                <a:gd name="T9" fmla="*/ 203 h 237"/>
                <a:gd name="T10" fmla="*/ 296 w 350"/>
                <a:gd name="T11" fmla="*/ 168 h 237"/>
                <a:gd name="T12" fmla="*/ 314 w 350"/>
                <a:gd name="T13" fmla="*/ 168 h 237"/>
                <a:gd name="T14" fmla="*/ 323 w 350"/>
                <a:gd name="T15" fmla="*/ 143 h 237"/>
                <a:gd name="T16" fmla="*/ 337 w 350"/>
                <a:gd name="T17" fmla="*/ 138 h 237"/>
                <a:gd name="T18" fmla="*/ 337 w 350"/>
                <a:gd name="T19" fmla="*/ 104 h 237"/>
                <a:gd name="T20" fmla="*/ 346 w 350"/>
                <a:gd name="T21" fmla="*/ 79 h 237"/>
                <a:gd name="T22" fmla="*/ 319 w 350"/>
                <a:gd name="T23" fmla="*/ 64 h 237"/>
                <a:gd name="T24" fmla="*/ 323 w 350"/>
                <a:gd name="T25" fmla="*/ 39 h 237"/>
                <a:gd name="T26" fmla="*/ 314 w 350"/>
                <a:gd name="T27" fmla="*/ 25 h 237"/>
                <a:gd name="T28" fmla="*/ 310 w 350"/>
                <a:gd name="T29" fmla="*/ 10 h 237"/>
                <a:gd name="T30" fmla="*/ 287 w 350"/>
                <a:gd name="T31" fmla="*/ 20 h 237"/>
                <a:gd name="T32" fmla="*/ 265 w 350"/>
                <a:gd name="T33" fmla="*/ 5 h 237"/>
                <a:gd name="T34" fmla="*/ 247 w 350"/>
                <a:gd name="T35" fmla="*/ 34 h 237"/>
                <a:gd name="T36" fmla="*/ 224 w 350"/>
                <a:gd name="T37" fmla="*/ 39 h 237"/>
                <a:gd name="T38" fmla="*/ 202 w 350"/>
                <a:gd name="T39" fmla="*/ 39 h 237"/>
                <a:gd name="T40" fmla="*/ 193 w 350"/>
                <a:gd name="T41" fmla="*/ 39 h 237"/>
                <a:gd name="T42" fmla="*/ 166 w 350"/>
                <a:gd name="T43" fmla="*/ 44 h 237"/>
                <a:gd name="T44" fmla="*/ 153 w 350"/>
                <a:gd name="T45" fmla="*/ 44 h 237"/>
                <a:gd name="T46" fmla="*/ 139 w 350"/>
                <a:gd name="T47" fmla="*/ 59 h 237"/>
                <a:gd name="T48" fmla="*/ 121 w 350"/>
                <a:gd name="T49" fmla="*/ 74 h 237"/>
                <a:gd name="T50" fmla="*/ 99 w 350"/>
                <a:gd name="T51" fmla="*/ 89 h 237"/>
                <a:gd name="T52" fmla="*/ 103 w 350"/>
                <a:gd name="T53" fmla="*/ 59 h 237"/>
                <a:gd name="T54" fmla="*/ 99 w 350"/>
                <a:gd name="T55" fmla="*/ 39 h 237"/>
                <a:gd name="T56" fmla="*/ 81 w 350"/>
                <a:gd name="T57" fmla="*/ 15 h 237"/>
                <a:gd name="T58" fmla="*/ 54 w 350"/>
                <a:gd name="T59" fmla="*/ 0 h 237"/>
                <a:gd name="T60" fmla="*/ 68 w 350"/>
                <a:gd name="T61" fmla="*/ 5 h 237"/>
                <a:gd name="T62" fmla="*/ 59 w 350"/>
                <a:gd name="T63" fmla="*/ 15 h 237"/>
                <a:gd name="T64" fmla="*/ 72 w 350"/>
                <a:gd name="T65" fmla="*/ 39 h 237"/>
                <a:gd name="T66" fmla="*/ 59 w 350"/>
                <a:gd name="T67" fmla="*/ 29 h 237"/>
                <a:gd name="T68" fmla="*/ 41 w 350"/>
                <a:gd name="T69" fmla="*/ 29 h 237"/>
                <a:gd name="T70" fmla="*/ 36 w 350"/>
                <a:gd name="T71" fmla="*/ 34 h 237"/>
                <a:gd name="T72" fmla="*/ 41 w 350"/>
                <a:gd name="T73" fmla="*/ 49 h 237"/>
                <a:gd name="T74" fmla="*/ 23 w 350"/>
                <a:gd name="T75" fmla="*/ 49 h 237"/>
                <a:gd name="T76" fmla="*/ 18 w 350"/>
                <a:gd name="T77" fmla="*/ 69 h 237"/>
                <a:gd name="T78" fmla="*/ 18 w 350"/>
                <a:gd name="T79" fmla="*/ 79 h 237"/>
                <a:gd name="T80" fmla="*/ 45 w 350"/>
                <a:gd name="T81" fmla="*/ 64 h 237"/>
                <a:gd name="T82" fmla="*/ 59 w 350"/>
                <a:gd name="T83" fmla="*/ 74 h 237"/>
                <a:gd name="T84" fmla="*/ 81 w 350"/>
                <a:gd name="T85" fmla="*/ 64 h 237"/>
                <a:gd name="T86" fmla="*/ 94 w 350"/>
                <a:gd name="T87" fmla="*/ 79 h 237"/>
                <a:gd name="T88" fmla="*/ 63 w 350"/>
                <a:gd name="T89" fmla="*/ 94 h 237"/>
                <a:gd name="T90" fmla="*/ 90 w 350"/>
                <a:gd name="T91" fmla="*/ 89 h 237"/>
                <a:gd name="T92" fmla="*/ 59 w 350"/>
                <a:gd name="T93" fmla="*/ 114 h 237"/>
                <a:gd name="T94" fmla="*/ 50 w 350"/>
                <a:gd name="T95" fmla="*/ 104 h 237"/>
                <a:gd name="T96" fmla="*/ 27 w 350"/>
                <a:gd name="T97" fmla="*/ 114 h 237"/>
                <a:gd name="T98" fmla="*/ 18 w 350"/>
                <a:gd name="T99" fmla="*/ 128 h 237"/>
                <a:gd name="T100" fmla="*/ 63 w 350"/>
                <a:gd name="T101" fmla="*/ 128 h 237"/>
                <a:gd name="T102" fmla="*/ 68 w 350"/>
                <a:gd name="T103" fmla="*/ 153 h 237"/>
                <a:gd name="T104" fmla="*/ 68 w 350"/>
                <a:gd name="T105" fmla="*/ 163 h 237"/>
                <a:gd name="T106" fmla="*/ 90 w 350"/>
                <a:gd name="T107" fmla="*/ 163 h 237"/>
                <a:gd name="T108" fmla="*/ 68 w 350"/>
                <a:gd name="T109" fmla="*/ 183 h 237"/>
                <a:gd name="T110" fmla="*/ 50 w 350"/>
                <a:gd name="T111" fmla="*/ 178 h 237"/>
                <a:gd name="T112" fmla="*/ 45 w 350"/>
                <a:gd name="T113" fmla="*/ 203 h 237"/>
                <a:gd name="T114" fmla="*/ 85 w 350"/>
                <a:gd name="T115" fmla="*/ 198 h 237"/>
                <a:gd name="T116" fmla="*/ 117 w 350"/>
                <a:gd name="T117" fmla="*/ 203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0" h="237">
                  <a:moveTo>
                    <a:pt x="112" y="213"/>
                  </a:moveTo>
                  <a:lnTo>
                    <a:pt x="121" y="223"/>
                  </a:lnTo>
                  <a:lnTo>
                    <a:pt x="130" y="228"/>
                  </a:lnTo>
                  <a:lnTo>
                    <a:pt x="135" y="218"/>
                  </a:lnTo>
                  <a:lnTo>
                    <a:pt x="144" y="223"/>
                  </a:lnTo>
                  <a:lnTo>
                    <a:pt x="157" y="232"/>
                  </a:lnTo>
                  <a:lnTo>
                    <a:pt x="171" y="232"/>
                  </a:lnTo>
                  <a:lnTo>
                    <a:pt x="180" y="237"/>
                  </a:lnTo>
                  <a:lnTo>
                    <a:pt x="189" y="232"/>
                  </a:lnTo>
                  <a:lnTo>
                    <a:pt x="189" y="223"/>
                  </a:lnTo>
                  <a:lnTo>
                    <a:pt x="189" y="218"/>
                  </a:lnTo>
                  <a:lnTo>
                    <a:pt x="193" y="223"/>
                  </a:lnTo>
                  <a:lnTo>
                    <a:pt x="202" y="228"/>
                  </a:lnTo>
                  <a:lnTo>
                    <a:pt x="211" y="218"/>
                  </a:lnTo>
                  <a:lnTo>
                    <a:pt x="211" y="208"/>
                  </a:lnTo>
                  <a:lnTo>
                    <a:pt x="220" y="208"/>
                  </a:lnTo>
                  <a:lnTo>
                    <a:pt x="215" y="213"/>
                  </a:lnTo>
                  <a:lnTo>
                    <a:pt x="220" y="213"/>
                  </a:lnTo>
                  <a:lnTo>
                    <a:pt x="224" y="213"/>
                  </a:lnTo>
                  <a:lnTo>
                    <a:pt x="229" y="208"/>
                  </a:lnTo>
                  <a:lnTo>
                    <a:pt x="233" y="198"/>
                  </a:lnTo>
                  <a:lnTo>
                    <a:pt x="238" y="203"/>
                  </a:lnTo>
                  <a:lnTo>
                    <a:pt x="242" y="203"/>
                  </a:lnTo>
                  <a:lnTo>
                    <a:pt x="247" y="203"/>
                  </a:lnTo>
                  <a:lnTo>
                    <a:pt x="247" y="203"/>
                  </a:lnTo>
                  <a:lnTo>
                    <a:pt x="251" y="203"/>
                  </a:lnTo>
                  <a:lnTo>
                    <a:pt x="269" y="183"/>
                  </a:lnTo>
                  <a:lnTo>
                    <a:pt x="274" y="173"/>
                  </a:lnTo>
                  <a:lnTo>
                    <a:pt x="296" y="173"/>
                  </a:lnTo>
                  <a:lnTo>
                    <a:pt x="296" y="168"/>
                  </a:lnTo>
                  <a:lnTo>
                    <a:pt x="296" y="163"/>
                  </a:lnTo>
                  <a:lnTo>
                    <a:pt x="296" y="158"/>
                  </a:lnTo>
                  <a:lnTo>
                    <a:pt x="301" y="158"/>
                  </a:lnTo>
                  <a:lnTo>
                    <a:pt x="301" y="163"/>
                  </a:lnTo>
                  <a:lnTo>
                    <a:pt x="314" y="168"/>
                  </a:lnTo>
                  <a:lnTo>
                    <a:pt x="319" y="158"/>
                  </a:lnTo>
                  <a:lnTo>
                    <a:pt x="319" y="153"/>
                  </a:lnTo>
                  <a:lnTo>
                    <a:pt x="319" y="153"/>
                  </a:lnTo>
                  <a:lnTo>
                    <a:pt x="319" y="148"/>
                  </a:lnTo>
                  <a:lnTo>
                    <a:pt x="323" y="143"/>
                  </a:lnTo>
                  <a:lnTo>
                    <a:pt x="319" y="133"/>
                  </a:lnTo>
                  <a:lnTo>
                    <a:pt x="323" y="128"/>
                  </a:lnTo>
                  <a:lnTo>
                    <a:pt x="328" y="133"/>
                  </a:lnTo>
                  <a:lnTo>
                    <a:pt x="332" y="143"/>
                  </a:lnTo>
                  <a:lnTo>
                    <a:pt x="337" y="138"/>
                  </a:lnTo>
                  <a:lnTo>
                    <a:pt x="341" y="133"/>
                  </a:lnTo>
                  <a:lnTo>
                    <a:pt x="337" y="124"/>
                  </a:lnTo>
                  <a:lnTo>
                    <a:pt x="332" y="114"/>
                  </a:lnTo>
                  <a:lnTo>
                    <a:pt x="332" y="109"/>
                  </a:lnTo>
                  <a:lnTo>
                    <a:pt x="337" y="104"/>
                  </a:lnTo>
                  <a:lnTo>
                    <a:pt x="337" y="94"/>
                  </a:lnTo>
                  <a:lnTo>
                    <a:pt x="341" y="89"/>
                  </a:lnTo>
                  <a:lnTo>
                    <a:pt x="350" y="89"/>
                  </a:lnTo>
                  <a:lnTo>
                    <a:pt x="350" y="84"/>
                  </a:lnTo>
                  <a:lnTo>
                    <a:pt x="346" y="79"/>
                  </a:lnTo>
                  <a:lnTo>
                    <a:pt x="328" y="74"/>
                  </a:lnTo>
                  <a:lnTo>
                    <a:pt x="323" y="79"/>
                  </a:lnTo>
                  <a:lnTo>
                    <a:pt x="328" y="74"/>
                  </a:lnTo>
                  <a:lnTo>
                    <a:pt x="328" y="64"/>
                  </a:lnTo>
                  <a:lnTo>
                    <a:pt x="319" y="64"/>
                  </a:lnTo>
                  <a:lnTo>
                    <a:pt x="314" y="69"/>
                  </a:lnTo>
                  <a:lnTo>
                    <a:pt x="314" y="59"/>
                  </a:lnTo>
                  <a:lnTo>
                    <a:pt x="319" y="54"/>
                  </a:lnTo>
                  <a:lnTo>
                    <a:pt x="323" y="49"/>
                  </a:lnTo>
                  <a:lnTo>
                    <a:pt x="323" y="39"/>
                  </a:lnTo>
                  <a:lnTo>
                    <a:pt x="319" y="34"/>
                  </a:lnTo>
                  <a:lnTo>
                    <a:pt x="314" y="39"/>
                  </a:lnTo>
                  <a:lnTo>
                    <a:pt x="310" y="39"/>
                  </a:lnTo>
                  <a:lnTo>
                    <a:pt x="305" y="29"/>
                  </a:lnTo>
                  <a:lnTo>
                    <a:pt x="314" y="25"/>
                  </a:lnTo>
                  <a:lnTo>
                    <a:pt x="314" y="20"/>
                  </a:lnTo>
                  <a:lnTo>
                    <a:pt x="319" y="15"/>
                  </a:lnTo>
                  <a:lnTo>
                    <a:pt x="323" y="15"/>
                  </a:lnTo>
                  <a:lnTo>
                    <a:pt x="314" y="10"/>
                  </a:lnTo>
                  <a:lnTo>
                    <a:pt x="310" y="10"/>
                  </a:lnTo>
                  <a:lnTo>
                    <a:pt x="296" y="25"/>
                  </a:lnTo>
                  <a:lnTo>
                    <a:pt x="296" y="34"/>
                  </a:lnTo>
                  <a:lnTo>
                    <a:pt x="292" y="34"/>
                  </a:lnTo>
                  <a:lnTo>
                    <a:pt x="287" y="25"/>
                  </a:lnTo>
                  <a:lnTo>
                    <a:pt x="287" y="20"/>
                  </a:lnTo>
                  <a:lnTo>
                    <a:pt x="283" y="15"/>
                  </a:lnTo>
                  <a:lnTo>
                    <a:pt x="283" y="10"/>
                  </a:lnTo>
                  <a:lnTo>
                    <a:pt x="274" y="5"/>
                  </a:lnTo>
                  <a:lnTo>
                    <a:pt x="269" y="10"/>
                  </a:lnTo>
                  <a:lnTo>
                    <a:pt x="265" y="5"/>
                  </a:lnTo>
                  <a:lnTo>
                    <a:pt x="260" y="15"/>
                  </a:lnTo>
                  <a:lnTo>
                    <a:pt x="265" y="25"/>
                  </a:lnTo>
                  <a:lnTo>
                    <a:pt x="260" y="29"/>
                  </a:lnTo>
                  <a:lnTo>
                    <a:pt x="256" y="29"/>
                  </a:lnTo>
                  <a:lnTo>
                    <a:pt x="247" y="34"/>
                  </a:lnTo>
                  <a:lnTo>
                    <a:pt x="247" y="25"/>
                  </a:lnTo>
                  <a:lnTo>
                    <a:pt x="242" y="25"/>
                  </a:lnTo>
                  <a:lnTo>
                    <a:pt x="238" y="29"/>
                  </a:lnTo>
                  <a:lnTo>
                    <a:pt x="233" y="39"/>
                  </a:lnTo>
                  <a:lnTo>
                    <a:pt x="224" y="39"/>
                  </a:lnTo>
                  <a:lnTo>
                    <a:pt x="220" y="25"/>
                  </a:lnTo>
                  <a:lnTo>
                    <a:pt x="211" y="29"/>
                  </a:lnTo>
                  <a:lnTo>
                    <a:pt x="211" y="25"/>
                  </a:lnTo>
                  <a:lnTo>
                    <a:pt x="202" y="25"/>
                  </a:lnTo>
                  <a:lnTo>
                    <a:pt x="202" y="39"/>
                  </a:lnTo>
                  <a:lnTo>
                    <a:pt x="207" y="54"/>
                  </a:lnTo>
                  <a:lnTo>
                    <a:pt x="198" y="79"/>
                  </a:lnTo>
                  <a:lnTo>
                    <a:pt x="202" y="59"/>
                  </a:lnTo>
                  <a:lnTo>
                    <a:pt x="193" y="49"/>
                  </a:lnTo>
                  <a:lnTo>
                    <a:pt x="193" y="39"/>
                  </a:lnTo>
                  <a:lnTo>
                    <a:pt x="193" y="34"/>
                  </a:lnTo>
                  <a:lnTo>
                    <a:pt x="193" y="29"/>
                  </a:lnTo>
                  <a:lnTo>
                    <a:pt x="184" y="25"/>
                  </a:lnTo>
                  <a:lnTo>
                    <a:pt x="171" y="34"/>
                  </a:lnTo>
                  <a:lnTo>
                    <a:pt x="166" y="44"/>
                  </a:lnTo>
                  <a:lnTo>
                    <a:pt x="171" y="49"/>
                  </a:lnTo>
                  <a:lnTo>
                    <a:pt x="162" y="59"/>
                  </a:lnTo>
                  <a:lnTo>
                    <a:pt x="157" y="59"/>
                  </a:lnTo>
                  <a:lnTo>
                    <a:pt x="157" y="49"/>
                  </a:lnTo>
                  <a:lnTo>
                    <a:pt x="153" y="44"/>
                  </a:lnTo>
                  <a:lnTo>
                    <a:pt x="148" y="29"/>
                  </a:lnTo>
                  <a:lnTo>
                    <a:pt x="144" y="25"/>
                  </a:lnTo>
                  <a:lnTo>
                    <a:pt x="135" y="34"/>
                  </a:lnTo>
                  <a:lnTo>
                    <a:pt x="135" y="54"/>
                  </a:lnTo>
                  <a:lnTo>
                    <a:pt x="139" y="59"/>
                  </a:lnTo>
                  <a:lnTo>
                    <a:pt x="139" y="74"/>
                  </a:lnTo>
                  <a:lnTo>
                    <a:pt x="135" y="79"/>
                  </a:lnTo>
                  <a:lnTo>
                    <a:pt x="126" y="79"/>
                  </a:lnTo>
                  <a:lnTo>
                    <a:pt x="126" y="69"/>
                  </a:lnTo>
                  <a:lnTo>
                    <a:pt x="121" y="74"/>
                  </a:lnTo>
                  <a:lnTo>
                    <a:pt x="117" y="84"/>
                  </a:lnTo>
                  <a:lnTo>
                    <a:pt x="112" y="89"/>
                  </a:lnTo>
                  <a:lnTo>
                    <a:pt x="112" y="99"/>
                  </a:lnTo>
                  <a:lnTo>
                    <a:pt x="108" y="89"/>
                  </a:lnTo>
                  <a:lnTo>
                    <a:pt x="99" y="89"/>
                  </a:lnTo>
                  <a:lnTo>
                    <a:pt x="103" y="79"/>
                  </a:lnTo>
                  <a:lnTo>
                    <a:pt x="108" y="74"/>
                  </a:lnTo>
                  <a:lnTo>
                    <a:pt x="108" y="64"/>
                  </a:lnTo>
                  <a:lnTo>
                    <a:pt x="99" y="64"/>
                  </a:lnTo>
                  <a:lnTo>
                    <a:pt x="103" y="59"/>
                  </a:lnTo>
                  <a:lnTo>
                    <a:pt x="99" y="49"/>
                  </a:lnTo>
                  <a:lnTo>
                    <a:pt x="103" y="54"/>
                  </a:lnTo>
                  <a:lnTo>
                    <a:pt x="108" y="49"/>
                  </a:lnTo>
                  <a:lnTo>
                    <a:pt x="108" y="39"/>
                  </a:lnTo>
                  <a:lnTo>
                    <a:pt x="99" y="39"/>
                  </a:lnTo>
                  <a:lnTo>
                    <a:pt x="108" y="34"/>
                  </a:lnTo>
                  <a:lnTo>
                    <a:pt x="99" y="25"/>
                  </a:lnTo>
                  <a:lnTo>
                    <a:pt x="94" y="29"/>
                  </a:lnTo>
                  <a:lnTo>
                    <a:pt x="94" y="25"/>
                  </a:lnTo>
                  <a:lnTo>
                    <a:pt x="81" y="15"/>
                  </a:lnTo>
                  <a:lnTo>
                    <a:pt x="81" y="10"/>
                  </a:lnTo>
                  <a:lnTo>
                    <a:pt x="81" y="0"/>
                  </a:lnTo>
                  <a:lnTo>
                    <a:pt x="72" y="5"/>
                  </a:lnTo>
                  <a:lnTo>
                    <a:pt x="63" y="0"/>
                  </a:lnTo>
                  <a:lnTo>
                    <a:pt x="54" y="0"/>
                  </a:lnTo>
                  <a:lnTo>
                    <a:pt x="50" y="5"/>
                  </a:lnTo>
                  <a:lnTo>
                    <a:pt x="54" y="10"/>
                  </a:lnTo>
                  <a:lnTo>
                    <a:pt x="59" y="10"/>
                  </a:lnTo>
                  <a:lnTo>
                    <a:pt x="59" y="5"/>
                  </a:lnTo>
                  <a:lnTo>
                    <a:pt x="68" y="5"/>
                  </a:lnTo>
                  <a:lnTo>
                    <a:pt x="72" y="10"/>
                  </a:lnTo>
                  <a:lnTo>
                    <a:pt x="76" y="10"/>
                  </a:lnTo>
                  <a:lnTo>
                    <a:pt x="72" y="15"/>
                  </a:lnTo>
                  <a:lnTo>
                    <a:pt x="68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72" y="25"/>
                  </a:lnTo>
                  <a:lnTo>
                    <a:pt x="76" y="34"/>
                  </a:lnTo>
                  <a:lnTo>
                    <a:pt x="76" y="39"/>
                  </a:lnTo>
                  <a:lnTo>
                    <a:pt x="72" y="39"/>
                  </a:lnTo>
                  <a:lnTo>
                    <a:pt x="72" y="34"/>
                  </a:lnTo>
                  <a:lnTo>
                    <a:pt x="63" y="29"/>
                  </a:lnTo>
                  <a:lnTo>
                    <a:pt x="59" y="34"/>
                  </a:lnTo>
                  <a:lnTo>
                    <a:pt x="54" y="34"/>
                  </a:lnTo>
                  <a:lnTo>
                    <a:pt x="59" y="29"/>
                  </a:lnTo>
                  <a:lnTo>
                    <a:pt x="50" y="20"/>
                  </a:lnTo>
                  <a:lnTo>
                    <a:pt x="41" y="15"/>
                  </a:lnTo>
                  <a:lnTo>
                    <a:pt x="36" y="20"/>
                  </a:lnTo>
                  <a:lnTo>
                    <a:pt x="41" y="29"/>
                  </a:lnTo>
                  <a:lnTo>
                    <a:pt x="41" y="29"/>
                  </a:lnTo>
                  <a:lnTo>
                    <a:pt x="36" y="25"/>
                  </a:lnTo>
                  <a:lnTo>
                    <a:pt x="32" y="25"/>
                  </a:lnTo>
                  <a:lnTo>
                    <a:pt x="27" y="29"/>
                  </a:lnTo>
                  <a:lnTo>
                    <a:pt x="32" y="34"/>
                  </a:lnTo>
                  <a:lnTo>
                    <a:pt x="36" y="34"/>
                  </a:lnTo>
                  <a:lnTo>
                    <a:pt x="41" y="39"/>
                  </a:lnTo>
                  <a:lnTo>
                    <a:pt x="32" y="39"/>
                  </a:lnTo>
                  <a:lnTo>
                    <a:pt x="27" y="39"/>
                  </a:lnTo>
                  <a:lnTo>
                    <a:pt x="32" y="49"/>
                  </a:lnTo>
                  <a:lnTo>
                    <a:pt x="41" y="49"/>
                  </a:lnTo>
                  <a:lnTo>
                    <a:pt x="36" y="54"/>
                  </a:lnTo>
                  <a:lnTo>
                    <a:pt x="32" y="54"/>
                  </a:lnTo>
                  <a:lnTo>
                    <a:pt x="36" y="59"/>
                  </a:lnTo>
                  <a:lnTo>
                    <a:pt x="32" y="59"/>
                  </a:lnTo>
                  <a:lnTo>
                    <a:pt x="23" y="49"/>
                  </a:lnTo>
                  <a:lnTo>
                    <a:pt x="18" y="49"/>
                  </a:lnTo>
                  <a:lnTo>
                    <a:pt x="14" y="54"/>
                  </a:lnTo>
                  <a:lnTo>
                    <a:pt x="18" y="64"/>
                  </a:lnTo>
                  <a:lnTo>
                    <a:pt x="23" y="69"/>
                  </a:lnTo>
                  <a:lnTo>
                    <a:pt x="18" y="69"/>
                  </a:lnTo>
                  <a:lnTo>
                    <a:pt x="14" y="59"/>
                  </a:lnTo>
                  <a:lnTo>
                    <a:pt x="5" y="59"/>
                  </a:lnTo>
                  <a:lnTo>
                    <a:pt x="0" y="64"/>
                  </a:lnTo>
                  <a:lnTo>
                    <a:pt x="9" y="69"/>
                  </a:lnTo>
                  <a:lnTo>
                    <a:pt x="18" y="79"/>
                  </a:lnTo>
                  <a:lnTo>
                    <a:pt x="27" y="79"/>
                  </a:lnTo>
                  <a:lnTo>
                    <a:pt x="32" y="69"/>
                  </a:lnTo>
                  <a:lnTo>
                    <a:pt x="41" y="69"/>
                  </a:lnTo>
                  <a:lnTo>
                    <a:pt x="45" y="59"/>
                  </a:lnTo>
                  <a:lnTo>
                    <a:pt x="45" y="64"/>
                  </a:lnTo>
                  <a:lnTo>
                    <a:pt x="45" y="69"/>
                  </a:lnTo>
                  <a:lnTo>
                    <a:pt x="50" y="69"/>
                  </a:lnTo>
                  <a:lnTo>
                    <a:pt x="54" y="64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68" y="69"/>
                  </a:lnTo>
                  <a:lnTo>
                    <a:pt x="68" y="64"/>
                  </a:lnTo>
                  <a:lnTo>
                    <a:pt x="68" y="74"/>
                  </a:lnTo>
                  <a:lnTo>
                    <a:pt x="72" y="74"/>
                  </a:lnTo>
                  <a:lnTo>
                    <a:pt x="81" y="64"/>
                  </a:lnTo>
                  <a:lnTo>
                    <a:pt x="81" y="69"/>
                  </a:lnTo>
                  <a:lnTo>
                    <a:pt x="76" y="79"/>
                  </a:lnTo>
                  <a:lnTo>
                    <a:pt x="81" y="79"/>
                  </a:lnTo>
                  <a:lnTo>
                    <a:pt x="85" y="74"/>
                  </a:lnTo>
                  <a:lnTo>
                    <a:pt x="94" y="79"/>
                  </a:lnTo>
                  <a:lnTo>
                    <a:pt x="90" y="84"/>
                  </a:lnTo>
                  <a:lnTo>
                    <a:pt x="85" y="84"/>
                  </a:lnTo>
                  <a:lnTo>
                    <a:pt x="81" y="89"/>
                  </a:lnTo>
                  <a:lnTo>
                    <a:pt x="72" y="89"/>
                  </a:lnTo>
                  <a:lnTo>
                    <a:pt x="63" y="94"/>
                  </a:lnTo>
                  <a:lnTo>
                    <a:pt x="63" y="94"/>
                  </a:lnTo>
                  <a:lnTo>
                    <a:pt x="76" y="99"/>
                  </a:lnTo>
                  <a:lnTo>
                    <a:pt x="81" y="99"/>
                  </a:lnTo>
                  <a:lnTo>
                    <a:pt x="85" y="94"/>
                  </a:lnTo>
                  <a:lnTo>
                    <a:pt x="90" y="89"/>
                  </a:lnTo>
                  <a:lnTo>
                    <a:pt x="90" y="99"/>
                  </a:lnTo>
                  <a:lnTo>
                    <a:pt x="85" y="104"/>
                  </a:lnTo>
                  <a:lnTo>
                    <a:pt x="72" y="109"/>
                  </a:lnTo>
                  <a:lnTo>
                    <a:pt x="68" y="104"/>
                  </a:lnTo>
                  <a:lnTo>
                    <a:pt x="59" y="114"/>
                  </a:lnTo>
                  <a:lnTo>
                    <a:pt x="59" y="109"/>
                  </a:lnTo>
                  <a:lnTo>
                    <a:pt x="54" y="104"/>
                  </a:lnTo>
                  <a:lnTo>
                    <a:pt x="54" y="99"/>
                  </a:lnTo>
                  <a:lnTo>
                    <a:pt x="50" y="99"/>
                  </a:lnTo>
                  <a:lnTo>
                    <a:pt x="50" y="104"/>
                  </a:lnTo>
                  <a:lnTo>
                    <a:pt x="50" y="104"/>
                  </a:lnTo>
                  <a:lnTo>
                    <a:pt x="45" y="109"/>
                  </a:lnTo>
                  <a:lnTo>
                    <a:pt x="41" y="109"/>
                  </a:lnTo>
                  <a:lnTo>
                    <a:pt x="32" y="109"/>
                  </a:lnTo>
                  <a:lnTo>
                    <a:pt x="27" y="114"/>
                  </a:lnTo>
                  <a:lnTo>
                    <a:pt x="18" y="109"/>
                  </a:lnTo>
                  <a:lnTo>
                    <a:pt x="14" y="109"/>
                  </a:lnTo>
                  <a:lnTo>
                    <a:pt x="9" y="109"/>
                  </a:lnTo>
                  <a:lnTo>
                    <a:pt x="14" y="119"/>
                  </a:lnTo>
                  <a:lnTo>
                    <a:pt x="18" y="128"/>
                  </a:lnTo>
                  <a:lnTo>
                    <a:pt x="27" y="128"/>
                  </a:lnTo>
                  <a:lnTo>
                    <a:pt x="27" y="124"/>
                  </a:lnTo>
                  <a:lnTo>
                    <a:pt x="41" y="128"/>
                  </a:lnTo>
                  <a:lnTo>
                    <a:pt x="54" y="128"/>
                  </a:lnTo>
                  <a:lnTo>
                    <a:pt x="63" y="128"/>
                  </a:lnTo>
                  <a:lnTo>
                    <a:pt x="63" y="133"/>
                  </a:lnTo>
                  <a:lnTo>
                    <a:pt x="59" y="138"/>
                  </a:lnTo>
                  <a:lnTo>
                    <a:pt x="59" y="143"/>
                  </a:lnTo>
                  <a:lnTo>
                    <a:pt x="63" y="148"/>
                  </a:lnTo>
                  <a:lnTo>
                    <a:pt x="68" y="153"/>
                  </a:lnTo>
                  <a:lnTo>
                    <a:pt x="72" y="153"/>
                  </a:lnTo>
                  <a:lnTo>
                    <a:pt x="81" y="143"/>
                  </a:lnTo>
                  <a:lnTo>
                    <a:pt x="81" y="148"/>
                  </a:lnTo>
                  <a:lnTo>
                    <a:pt x="72" y="153"/>
                  </a:lnTo>
                  <a:lnTo>
                    <a:pt x="68" y="163"/>
                  </a:lnTo>
                  <a:lnTo>
                    <a:pt x="76" y="168"/>
                  </a:lnTo>
                  <a:lnTo>
                    <a:pt x="85" y="158"/>
                  </a:lnTo>
                  <a:lnTo>
                    <a:pt x="94" y="158"/>
                  </a:lnTo>
                  <a:lnTo>
                    <a:pt x="94" y="163"/>
                  </a:lnTo>
                  <a:lnTo>
                    <a:pt x="90" y="163"/>
                  </a:lnTo>
                  <a:lnTo>
                    <a:pt x="81" y="163"/>
                  </a:lnTo>
                  <a:lnTo>
                    <a:pt x="76" y="168"/>
                  </a:lnTo>
                  <a:lnTo>
                    <a:pt x="72" y="168"/>
                  </a:lnTo>
                  <a:lnTo>
                    <a:pt x="72" y="178"/>
                  </a:lnTo>
                  <a:lnTo>
                    <a:pt x="68" y="183"/>
                  </a:lnTo>
                  <a:lnTo>
                    <a:pt x="63" y="178"/>
                  </a:lnTo>
                  <a:lnTo>
                    <a:pt x="59" y="183"/>
                  </a:lnTo>
                  <a:lnTo>
                    <a:pt x="54" y="178"/>
                  </a:lnTo>
                  <a:lnTo>
                    <a:pt x="50" y="173"/>
                  </a:lnTo>
                  <a:lnTo>
                    <a:pt x="50" y="178"/>
                  </a:lnTo>
                  <a:lnTo>
                    <a:pt x="45" y="178"/>
                  </a:lnTo>
                  <a:lnTo>
                    <a:pt x="45" y="188"/>
                  </a:lnTo>
                  <a:lnTo>
                    <a:pt x="50" y="188"/>
                  </a:lnTo>
                  <a:lnTo>
                    <a:pt x="45" y="193"/>
                  </a:lnTo>
                  <a:lnTo>
                    <a:pt x="45" y="203"/>
                  </a:lnTo>
                  <a:lnTo>
                    <a:pt x="54" y="203"/>
                  </a:lnTo>
                  <a:lnTo>
                    <a:pt x="59" y="203"/>
                  </a:lnTo>
                  <a:lnTo>
                    <a:pt x="63" y="208"/>
                  </a:lnTo>
                  <a:lnTo>
                    <a:pt x="76" y="208"/>
                  </a:lnTo>
                  <a:lnTo>
                    <a:pt x="85" y="198"/>
                  </a:lnTo>
                  <a:lnTo>
                    <a:pt x="94" y="203"/>
                  </a:lnTo>
                  <a:lnTo>
                    <a:pt x="99" y="198"/>
                  </a:lnTo>
                  <a:lnTo>
                    <a:pt x="103" y="203"/>
                  </a:lnTo>
                  <a:lnTo>
                    <a:pt x="108" y="208"/>
                  </a:lnTo>
                  <a:lnTo>
                    <a:pt x="117" y="203"/>
                  </a:lnTo>
                  <a:lnTo>
                    <a:pt x="112" y="213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sp>
          <p:nvSpPr>
            <p:cNvPr id="143" name="Freeform 227"/>
            <p:cNvSpPr>
              <a:spLocks/>
            </p:cNvSpPr>
            <p:nvPr/>
          </p:nvSpPr>
          <p:spPr bwMode="auto">
            <a:xfrm>
              <a:off x="8770938" y="3302000"/>
              <a:ext cx="14288" cy="15875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5 h 10"/>
                <a:gd name="T4" fmla="*/ 5 w 9"/>
                <a:gd name="T5" fmla="*/ 10 h 10"/>
                <a:gd name="T6" fmla="*/ 9 w 9"/>
                <a:gd name="T7" fmla="*/ 10 h 10"/>
                <a:gd name="T8" fmla="*/ 9 w 9"/>
                <a:gd name="T9" fmla="*/ 0 h 10"/>
                <a:gd name="T10" fmla="*/ 5 w 9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lnTo>
                    <a:pt x="0" y="5"/>
                  </a:lnTo>
                  <a:lnTo>
                    <a:pt x="5" y="10"/>
                  </a:lnTo>
                  <a:lnTo>
                    <a:pt x="9" y="10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14288" cap="rnd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1248325" y="4380666"/>
            <a:ext cx="2668885" cy="1828361"/>
            <a:chOff x="1060809" y="4364195"/>
            <a:chExt cx="2668885" cy="1828361"/>
          </a:xfrm>
        </p:grpSpPr>
        <p:grpSp>
          <p:nvGrpSpPr>
            <p:cNvPr id="343" name="Group 342"/>
            <p:cNvGrpSpPr/>
            <p:nvPr/>
          </p:nvGrpSpPr>
          <p:grpSpPr>
            <a:xfrm>
              <a:off x="2072405" y="4885570"/>
              <a:ext cx="604088" cy="590620"/>
              <a:chOff x="1228725" y="4945063"/>
              <a:chExt cx="1423987" cy="1392238"/>
            </a:xfrm>
            <a:solidFill>
              <a:schemeClr val="accent1"/>
            </a:solidFill>
          </p:grpSpPr>
          <p:sp>
            <p:nvSpPr>
              <p:cNvPr id="346" name="Freeform 35"/>
              <p:cNvSpPr>
                <a:spLocks noEditPoints="1"/>
              </p:cNvSpPr>
              <p:nvPr/>
            </p:nvSpPr>
            <p:spPr bwMode="auto">
              <a:xfrm>
                <a:off x="1841500" y="4945063"/>
                <a:ext cx="144462" cy="244475"/>
              </a:xfrm>
              <a:custGeom>
                <a:avLst/>
                <a:gdLst>
                  <a:gd name="T0" fmla="*/ 3 w 19"/>
                  <a:gd name="T1" fmla="*/ 6 h 32"/>
                  <a:gd name="T2" fmla="*/ 13 w 19"/>
                  <a:gd name="T3" fmla="*/ 16 h 32"/>
                  <a:gd name="T4" fmla="*/ 3 w 19"/>
                  <a:gd name="T5" fmla="*/ 26 h 32"/>
                  <a:gd name="T6" fmla="*/ 0 w 19"/>
                  <a:gd name="T7" fmla="*/ 29 h 32"/>
                  <a:gd name="T8" fmla="*/ 3 w 19"/>
                  <a:gd name="T9" fmla="*/ 32 h 32"/>
                  <a:gd name="T10" fmla="*/ 19 w 19"/>
                  <a:gd name="T11" fmla="*/ 16 h 32"/>
                  <a:gd name="T12" fmla="*/ 3 w 19"/>
                  <a:gd name="T13" fmla="*/ 0 h 32"/>
                  <a:gd name="T14" fmla="*/ 0 w 19"/>
                  <a:gd name="T15" fmla="*/ 3 h 32"/>
                  <a:gd name="T16" fmla="*/ 3 w 19"/>
                  <a:gd name="T17" fmla="*/ 6 h 32"/>
                  <a:gd name="T18" fmla="*/ 3 w 19"/>
                  <a:gd name="T19" fmla="*/ 6 h 32"/>
                  <a:gd name="T20" fmla="*/ 3 w 19"/>
                  <a:gd name="T21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32">
                    <a:moveTo>
                      <a:pt x="3" y="6"/>
                    </a:moveTo>
                    <a:cubicBezTo>
                      <a:pt x="9" y="6"/>
                      <a:pt x="13" y="11"/>
                      <a:pt x="13" y="16"/>
                    </a:cubicBezTo>
                    <a:cubicBezTo>
                      <a:pt x="13" y="21"/>
                      <a:pt x="9" y="26"/>
                      <a:pt x="3" y="26"/>
                    </a:cubicBezTo>
                    <a:cubicBezTo>
                      <a:pt x="1" y="26"/>
                      <a:pt x="0" y="27"/>
                      <a:pt x="0" y="29"/>
                    </a:cubicBezTo>
                    <a:cubicBezTo>
                      <a:pt x="0" y="31"/>
                      <a:pt x="1" y="32"/>
                      <a:pt x="3" y="32"/>
                    </a:cubicBezTo>
                    <a:cubicBezTo>
                      <a:pt x="12" y="32"/>
                      <a:pt x="19" y="25"/>
                      <a:pt x="19" y="16"/>
                    </a:cubicBezTo>
                    <a:cubicBezTo>
                      <a:pt x="19" y="7"/>
                      <a:pt x="12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1" y="6"/>
                      <a:pt x="3" y="6"/>
                    </a:cubicBezTo>
                    <a:close/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47" name="Freeform 36"/>
              <p:cNvSpPr>
                <a:spLocks noEditPoints="1"/>
              </p:cNvSpPr>
              <p:nvPr/>
            </p:nvSpPr>
            <p:spPr bwMode="auto">
              <a:xfrm>
                <a:off x="1985963" y="4945063"/>
                <a:ext cx="146050" cy="244475"/>
              </a:xfrm>
              <a:custGeom>
                <a:avLst/>
                <a:gdLst>
                  <a:gd name="T0" fmla="*/ 3 w 19"/>
                  <a:gd name="T1" fmla="*/ 6 h 32"/>
                  <a:gd name="T2" fmla="*/ 13 w 19"/>
                  <a:gd name="T3" fmla="*/ 16 h 32"/>
                  <a:gd name="T4" fmla="*/ 3 w 19"/>
                  <a:gd name="T5" fmla="*/ 26 h 32"/>
                  <a:gd name="T6" fmla="*/ 0 w 19"/>
                  <a:gd name="T7" fmla="*/ 29 h 32"/>
                  <a:gd name="T8" fmla="*/ 3 w 19"/>
                  <a:gd name="T9" fmla="*/ 32 h 32"/>
                  <a:gd name="T10" fmla="*/ 19 w 19"/>
                  <a:gd name="T11" fmla="*/ 16 h 32"/>
                  <a:gd name="T12" fmla="*/ 3 w 19"/>
                  <a:gd name="T13" fmla="*/ 0 h 32"/>
                  <a:gd name="T14" fmla="*/ 0 w 19"/>
                  <a:gd name="T15" fmla="*/ 3 h 32"/>
                  <a:gd name="T16" fmla="*/ 3 w 19"/>
                  <a:gd name="T17" fmla="*/ 6 h 32"/>
                  <a:gd name="T18" fmla="*/ 3 w 19"/>
                  <a:gd name="T19" fmla="*/ 6 h 32"/>
                  <a:gd name="T20" fmla="*/ 3 w 19"/>
                  <a:gd name="T21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32">
                    <a:moveTo>
                      <a:pt x="3" y="6"/>
                    </a:moveTo>
                    <a:cubicBezTo>
                      <a:pt x="9" y="6"/>
                      <a:pt x="13" y="11"/>
                      <a:pt x="13" y="16"/>
                    </a:cubicBezTo>
                    <a:cubicBezTo>
                      <a:pt x="13" y="21"/>
                      <a:pt x="9" y="26"/>
                      <a:pt x="3" y="26"/>
                    </a:cubicBezTo>
                    <a:cubicBezTo>
                      <a:pt x="2" y="26"/>
                      <a:pt x="0" y="27"/>
                      <a:pt x="0" y="29"/>
                    </a:cubicBezTo>
                    <a:cubicBezTo>
                      <a:pt x="0" y="31"/>
                      <a:pt x="2" y="32"/>
                      <a:pt x="3" y="32"/>
                    </a:cubicBezTo>
                    <a:cubicBezTo>
                      <a:pt x="12" y="32"/>
                      <a:pt x="19" y="25"/>
                      <a:pt x="19" y="16"/>
                    </a:cubicBezTo>
                    <a:cubicBezTo>
                      <a:pt x="19" y="7"/>
                      <a:pt x="12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5"/>
                      <a:pt x="2" y="6"/>
                      <a:pt x="3" y="6"/>
                    </a:cubicBezTo>
                    <a:close/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48" name="Freeform 37"/>
              <p:cNvSpPr>
                <a:spLocks noEditPoints="1"/>
              </p:cNvSpPr>
              <p:nvPr/>
            </p:nvSpPr>
            <p:spPr bwMode="auto">
              <a:xfrm>
                <a:off x="1228725" y="4945063"/>
                <a:ext cx="1423987" cy="1392238"/>
              </a:xfrm>
              <a:custGeom>
                <a:avLst/>
                <a:gdLst>
                  <a:gd name="T0" fmla="*/ 137 w 186"/>
                  <a:gd name="T1" fmla="*/ 13 h 182"/>
                  <a:gd name="T2" fmla="*/ 122 w 186"/>
                  <a:gd name="T3" fmla="*/ 0 h 182"/>
                  <a:gd name="T4" fmla="*/ 118 w 186"/>
                  <a:gd name="T5" fmla="*/ 3 h 182"/>
                  <a:gd name="T6" fmla="*/ 122 w 186"/>
                  <a:gd name="T7" fmla="*/ 6 h 182"/>
                  <a:gd name="T8" fmla="*/ 131 w 186"/>
                  <a:gd name="T9" fmla="*/ 16 h 182"/>
                  <a:gd name="T10" fmla="*/ 122 w 186"/>
                  <a:gd name="T11" fmla="*/ 26 h 182"/>
                  <a:gd name="T12" fmla="*/ 118 w 186"/>
                  <a:gd name="T13" fmla="*/ 29 h 182"/>
                  <a:gd name="T14" fmla="*/ 122 w 186"/>
                  <a:gd name="T15" fmla="*/ 32 h 182"/>
                  <a:gd name="T16" fmla="*/ 137 w 186"/>
                  <a:gd name="T17" fmla="*/ 19 h 182"/>
                  <a:gd name="T18" fmla="*/ 179 w 186"/>
                  <a:gd name="T19" fmla="*/ 19 h 182"/>
                  <a:gd name="T20" fmla="*/ 179 w 186"/>
                  <a:gd name="T21" fmla="*/ 22 h 182"/>
                  <a:gd name="T22" fmla="*/ 176 w 186"/>
                  <a:gd name="T23" fmla="*/ 26 h 182"/>
                  <a:gd name="T24" fmla="*/ 179 w 186"/>
                  <a:gd name="T25" fmla="*/ 29 h 182"/>
                  <a:gd name="T26" fmla="*/ 179 w 186"/>
                  <a:gd name="T27" fmla="*/ 42 h 182"/>
                  <a:gd name="T28" fmla="*/ 176 w 186"/>
                  <a:gd name="T29" fmla="*/ 45 h 182"/>
                  <a:gd name="T30" fmla="*/ 179 w 186"/>
                  <a:gd name="T31" fmla="*/ 48 h 182"/>
                  <a:gd name="T32" fmla="*/ 179 w 186"/>
                  <a:gd name="T33" fmla="*/ 51 h 182"/>
                  <a:gd name="T34" fmla="*/ 6 w 186"/>
                  <a:gd name="T35" fmla="*/ 51 h 182"/>
                  <a:gd name="T36" fmla="*/ 6 w 186"/>
                  <a:gd name="T37" fmla="*/ 48 h 182"/>
                  <a:gd name="T38" fmla="*/ 10 w 186"/>
                  <a:gd name="T39" fmla="*/ 45 h 182"/>
                  <a:gd name="T40" fmla="*/ 6 w 186"/>
                  <a:gd name="T41" fmla="*/ 42 h 182"/>
                  <a:gd name="T42" fmla="*/ 6 w 186"/>
                  <a:gd name="T43" fmla="*/ 29 h 182"/>
                  <a:gd name="T44" fmla="*/ 10 w 186"/>
                  <a:gd name="T45" fmla="*/ 26 h 182"/>
                  <a:gd name="T46" fmla="*/ 6 w 186"/>
                  <a:gd name="T47" fmla="*/ 22 h 182"/>
                  <a:gd name="T48" fmla="*/ 6 w 186"/>
                  <a:gd name="T49" fmla="*/ 19 h 182"/>
                  <a:gd name="T50" fmla="*/ 61 w 186"/>
                  <a:gd name="T51" fmla="*/ 19 h 182"/>
                  <a:gd name="T52" fmla="*/ 64 w 186"/>
                  <a:gd name="T53" fmla="*/ 16 h 182"/>
                  <a:gd name="T54" fmla="*/ 61 w 186"/>
                  <a:gd name="T55" fmla="*/ 13 h 182"/>
                  <a:gd name="T56" fmla="*/ 55 w 186"/>
                  <a:gd name="T57" fmla="*/ 13 h 182"/>
                  <a:gd name="T58" fmla="*/ 64 w 186"/>
                  <a:gd name="T59" fmla="*/ 6 h 182"/>
                  <a:gd name="T60" fmla="*/ 74 w 186"/>
                  <a:gd name="T61" fmla="*/ 16 h 182"/>
                  <a:gd name="T62" fmla="*/ 64 w 186"/>
                  <a:gd name="T63" fmla="*/ 26 h 182"/>
                  <a:gd name="T64" fmla="*/ 61 w 186"/>
                  <a:gd name="T65" fmla="*/ 29 h 182"/>
                  <a:gd name="T66" fmla="*/ 64 w 186"/>
                  <a:gd name="T67" fmla="*/ 32 h 182"/>
                  <a:gd name="T68" fmla="*/ 80 w 186"/>
                  <a:gd name="T69" fmla="*/ 16 h 182"/>
                  <a:gd name="T70" fmla="*/ 64 w 186"/>
                  <a:gd name="T71" fmla="*/ 0 h 182"/>
                  <a:gd name="T72" fmla="*/ 48 w 186"/>
                  <a:gd name="T73" fmla="*/ 13 h 182"/>
                  <a:gd name="T74" fmla="*/ 0 w 186"/>
                  <a:gd name="T75" fmla="*/ 13 h 182"/>
                  <a:gd name="T76" fmla="*/ 0 w 186"/>
                  <a:gd name="T77" fmla="*/ 182 h 182"/>
                  <a:gd name="T78" fmla="*/ 186 w 186"/>
                  <a:gd name="T79" fmla="*/ 182 h 182"/>
                  <a:gd name="T80" fmla="*/ 186 w 186"/>
                  <a:gd name="T81" fmla="*/ 13 h 182"/>
                  <a:gd name="T82" fmla="*/ 137 w 186"/>
                  <a:gd name="T83" fmla="*/ 13 h 182"/>
                  <a:gd name="T84" fmla="*/ 179 w 186"/>
                  <a:gd name="T85" fmla="*/ 176 h 182"/>
                  <a:gd name="T86" fmla="*/ 6 w 186"/>
                  <a:gd name="T87" fmla="*/ 176 h 182"/>
                  <a:gd name="T88" fmla="*/ 6 w 186"/>
                  <a:gd name="T89" fmla="*/ 58 h 182"/>
                  <a:gd name="T90" fmla="*/ 179 w 186"/>
                  <a:gd name="T91" fmla="*/ 58 h 182"/>
                  <a:gd name="T92" fmla="*/ 179 w 186"/>
                  <a:gd name="T93" fmla="*/ 176 h 182"/>
                  <a:gd name="T94" fmla="*/ 179 w 186"/>
                  <a:gd name="T95" fmla="*/ 176 h 182"/>
                  <a:gd name="T96" fmla="*/ 179 w 186"/>
                  <a:gd name="T97" fmla="*/ 176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86" h="182">
                    <a:moveTo>
                      <a:pt x="137" y="13"/>
                    </a:moveTo>
                    <a:cubicBezTo>
                      <a:pt x="136" y="5"/>
                      <a:pt x="129" y="0"/>
                      <a:pt x="122" y="0"/>
                    </a:cubicBezTo>
                    <a:cubicBezTo>
                      <a:pt x="120" y="0"/>
                      <a:pt x="118" y="1"/>
                      <a:pt x="118" y="3"/>
                    </a:cubicBezTo>
                    <a:cubicBezTo>
                      <a:pt x="118" y="5"/>
                      <a:pt x="120" y="6"/>
                      <a:pt x="122" y="6"/>
                    </a:cubicBezTo>
                    <a:cubicBezTo>
                      <a:pt x="127" y="6"/>
                      <a:pt x="131" y="11"/>
                      <a:pt x="131" y="16"/>
                    </a:cubicBezTo>
                    <a:cubicBezTo>
                      <a:pt x="131" y="21"/>
                      <a:pt x="127" y="26"/>
                      <a:pt x="122" y="26"/>
                    </a:cubicBezTo>
                    <a:cubicBezTo>
                      <a:pt x="120" y="26"/>
                      <a:pt x="118" y="27"/>
                      <a:pt x="118" y="29"/>
                    </a:cubicBezTo>
                    <a:cubicBezTo>
                      <a:pt x="118" y="31"/>
                      <a:pt x="120" y="32"/>
                      <a:pt x="122" y="32"/>
                    </a:cubicBezTo>
                    <a:cubicBezTo>
                      <a:pt x="129" y="32"/>
                      <a:pt x="136" y="26"/>
                      <a:pt x="137" y="19"/>
                    </a:cubicBezTo>
                    <a:cubicBezTo>
                      <a:pt x="179" y="19"/>
                      <a:pt x="179" y="19"/>
                      <a:pt x="179" y="19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77" y="22"/>
                      <a:pt x="176" y="24"/>
                      <a:pt x="176" y="26"/>
                    </a:cubicBezTo>
                    <a:cubicBezTo>
                      <a:pt x="176" y="27"/>
                      <a:pt x="177" y="29"/>
                      <a:pt x="179" y="29"/>
                    </a:cubicBezTo>
                    <a:cubicBezTo>
                      <a:pt x="179" y="42"/>
                      <a:pt x="179" y="42"/>
                      <a:pt x="179" y="42"/>
                    </a:cubicBezTo>
                    <a:cubicBezTo>
                      <a:pt x="177" y="42"/>
                      <a:pt x="176" y="43"/>
                      <a:pt x="176" y="45"/>
                    </a:cubicBezTo>
                    <a:cubicBezTo>
                      <a:pt x="176" y="47"/>
                      <a:pt x="177" y="48"/>
                      <a:pt x="179" y="48"/>
                    </a:cubicBezTo>
                    <a:cubicBezTo>
                      <a:pt x="179" y="51"/>
                      <a:pt x="179" y="51"/>
                      <a:pt x="179" y="51"/>
                    </a:cubicBezTo>
                    <a:cubicBezTo>
                      <a:pt x="6" y="51"/>
                      <a:pt x="6" y="51"/>
                      <a:pt x="6" y="51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8" y="48"/>
                      <a:pt x="10" y="47"/>
                      <a:pt x="10" y="45"/>
                    </a:cubicBezTo>
                    <a:cubicBezTo>
                      <a:pt x="10" y="43"/>
                      <a:pt x="8" y="42"/>
                      <a:pt x="6" y="42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8" y="29"/>
                      <a:pt x="10" y="27"/>
                      <a:pt x="10" y="26"/>
                    </a:cubicBezTo>
                    <a:cubicBezTo>
                      <a:pt x="10" y="24"/>
                      <a:pt x="8" y="22"/>
                      <a:pt x="6" y="22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4" y="18"/>
                      <a:pt x="64" y="16"/>
                    </a:cubicBezTo>
                    <a:cubicBezTo>
                      <a:pt x="64" y="14"/>
                      <a:pt x="63" y="13"/>
                      <a:pt x="61" y="13"/>
                    </a:cubicBezTo>
                    <a:cubicBezTo>
                      <a:pt x="55" y="13"/>
                      <a:pt x="55" y="13"/>
                      <a:pt x="55" y="13"/>
                    </a:cubicBezTo>
                    <a:cubicBezTo>
                      <a:pt x="56" y="9"/>
                      <a:pt x="60" y="6"/>
                      <a:pt x="64" y="6"/>
                    </a:cubicBezTo>
                    <a:cubicBezTo>
                      <a:pt x="69" y="6"/>
                      <a:pt x="74" y="11"/>
                      <a:pt x="74" y="16"/>
                    </a:cubicBezTo>
                    <a:cubicBezTo>
                      <a:pt x="74" y="21"/>
                      <a:pt x="69" y="26"/>
                      <a:pt x="64" y="26"/>
                    </a:cubicBezTo>
                    <a:cubicBezTo>
                      <a:pt x="62" y="26"/>
                      <a:pt x="61" y="27"/>
                      <a:pt x="61" y="29"/>
                    </a:cubicBezTo>
                    <a:cubicBezTo>
                      <a:pt x="61" y="31"/>
                      <a:pt x="62" y="32"/>
                      <a:pt x="64" y="32"/>
                    </a:cubicBezTo>
                    <a:cubicBezTo>
                      <a:pt x="73" y="32"/>
                      <a:pt x="80" y="25"/>
                      <a:pt x="80" y="16"/>
                    </a:cubicBezTo>
                    <a:cubicBezTo>
                      <a:pt x="80" y="7"/>
                      <a:pt x="73" y="0"/>
                      <a:pt x="64" y="0"/>
                    </a:cubicBezTo>
                    <a:cubicBezTo>
                      <a:pt x="56" y="0"/>
                      <a:pt x="50" y="5"/>
                      <a:pt x="48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186" y="182"/>
                      <a:pt x="186" y="182"/>
                      <a:pt x="186" y="182"/>
                    </a:cubicBezTo>
                    <a:cubicBezTo>
                      <a:pt x="186" y="13"/>
                      <a:pt x="186" y="13"/>
                      <a:pt x="186" y="13"/>
                    </a:cubicBezTo>
                    <a:lnTo>
                      <a:pt x="137" y="13"/>
                    </a:lnTo>
                    <a:close/>
                    <a:moveTo>
                      <a:pt x="179" y="176"/>
                    </a:moveTo>
                    <a:cubicBezTo>
                      <a:pt x="6" y="176"/>
                      <a:pt x="6" y="176"/>
                      <a:pt x="6" y="176"/>
                    </a:cubicBezTo>
                    <a:cubicBezTo>
                      <a:pt x="6" y="58"/>
                      <a:pt x="6" y="58"/>
                      <a:pt x="6" y="58"/>
                    </a:cubicBezTo>
                    <a:cubicBezTo>
                      <a:pt x="179" y="58"/>
                      <a:pt x="179" y="58"/>
                      <a:pt x="179" y="58"/>
                    </a:cubicBezTo>
                    <a:lnTo>
                      <a:pt x="179" y="176"/>
                    </a:lnTo>
                    <a:close/>
                    <a:moveTo>
                      <a:pt x="179" y="176"/>
                    </a:moveTo>
                    <a:cubicBezTo>
                      <a:pt x="179" y="176"/>
                      <a:pt x="179" y="176"/>
                      <a:pt x="179" y="17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49" name="Freeform 38"/>
              <p:cNvSpPr>
                <a:spLocks noEditPoints="1"/>
              </p:cNvSpPr>
              <p:nvPr/>
            </p:nvSpPr>
            <p:spPr bwMode="auto">
              <a:xfrm>
                <a:off x="1397000" y="5113338"/>
                <a:ext cx="53975" cy="53975"/>
              </a:xfrm>
              <a:custGeom>
                <a:avLst/>
                <a:gdLst>
                  <a:gd name="T0" fmla="*/ 7 w 7"/>
                  <a:gd name="T1" fmla="*/ 4 h 7"/>
                  <a:gd name="T2" fmla="*/ 4 w 7"/>
                  <a:gd name="T3" fmla="*/ 7 h 7"/>
                  <a:gd name="T4" fmla="*/ 0 w 7"/>
                  <a:gd name="T5" fmla="*/ 4 h 7"/>
                  <a:gd name="T6" fmla="*/ 4 w 7"/>
                  <a:gd name="T7" fmla="*/ 0 h 7"/>
                  <a:gd name="T8" fmla="*/ 7 w 7"/>
                  <a:gd name="T9" fmla="*/ 4 h 7"/>
                  <a:gd name="T10" fmla="*/ 7 w 7"/>
                  <a:gd name="T11" fmla="*/ 4 h 7"/>
                  <a:gd name="T12" fmla="*/ 7 w 7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5"/>
                      <a:pt x="5" y="7"/>
                      <a:pt x="4" y="7"/>
                    </a:cubicBezTo>
                    <a:cubicBezTo>
                      <a:pt x="2" y="7"/>
                      <a:pt x="0" y="5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5" y="0"/>
                      <a:pt x="7" y="2"/>
                      <a:pt x="7" y="4"/>
                    </a:cubicBezTo>
                    <a:close/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0" name="Freeform 39"/>
              <p:cNvSpPr>
                <a:spLocks noEditPoints="1"/>
              </p:cNvSpPr>
              <p:nvPr/>
            </p:nvSpPr>
            <p:spPr bwMode="auto">
              <a:xfrm>
                <a:off x="1397000" y="5265738"/>
                <a:ext cx="53975" cy="46038"/>
              </a:xfrm>
              <a:custGeom>
                <a:avLst/>
                <a:gdLst>
                  <a:gd name="T0" fmla="*/ 7 w 7"/>
                  <a:gd name="T1" fmla="*/ 3 h 6"/>
                  <a:gd name="T2" fmla="*/ 4 w 7"/>
                  <a:gd name="T3" fmla="*/ 6 h 6"/>
                  <a:gd name="T4" fmla="*/ 0 w 7"/>
                  <a:gd name="T5" fmla="*/ 3 h 6"/>
                  <a:gd name="T6" fmla="*/ 4 w 7"/>
                  <a:gd name="T7" fmla="*/ 0 h 6"/>
                  <a:gd name="T8" fmla="*/ 7 w 7"/>
                  <a:gd name="T9" fmla="*/ 3 h 6"/>
                  <a:gd name="T10" fmla="*/ 7 w 7"/>
                  <a:gd name="T11" fmla="*/ 3 h 6"/>
                  <a:gd name="T12" fmla="*/ 7 w 7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7" y="3"/>
                    </a:moveTo>
                    <a:cubicBezTo>
                      <a:pt x="7" y="5"/>
                      <a:pt x="5" y="6"/>
                      <a:pt x="4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5" y="0"/>
                      <a:pt x="7" y="1"/>
                      <a:pt x="7" y="3"/>
                    </a:cubicBezTo>
                    <a:close/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1" name="Freeform 40"/>
              <p:cNvSpPr>
                <a:spLocks noEditPoints="1"/>
              </p:cNvSpPr>
              <p:nvPr/>
            </p:nvSpPr>
            <p:spPr bwMode="auto">
              <a:xfrm>
                <a:off x="1328738" y="51895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2" name="Freeform 41"/>
              <p:cNvSpPr>
                <a:spLocks noEditPoints="1"/>
              </p:cNvSpPr>
              <p:nvPr/>
            </p:nvSpPr>
            <p:spPr bwMode="auto">
              <a:xfrm>
                <a:off x="1473200" y="51895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3" name="Freeform 42"/>
              <p:cNvSpPr>
                <a:spLocks noEditPoints="1"/>
              </p:cNvSpPr>
              <p:nvPr/>
            </p:nvSpPr>
            <p:spPr bwMode="auto">
              <a:xfrm>
                <a:off x="1549400" y="5113338"/>
                <a:ext cx="46037" cy="53975"/>
              </a:xfrm>
              <a:custGeom>
                <a:avLst/>
                <a:gdLst>
                  <a:gd name="T0" fmla="*/ 6 w 6"/>
                  <a:gd name="T1" fmla="*/ 4 h 7"/>
                  <a:gd name="T2" fmla="*/ 3 w 6"/>
                  <a:gd name="T3" fmla="*/ 7 h 7"/>
                  <a:gd name="T4" fmla="*/ 0 w 6"/>
                  <a:gd name="T5" fmla="*/ 4 h 7"/>
                  <a:gd name="T6" fmla="*/ 3 w 6"/>
                  <a:gd name="T7" fmla="*/ 0 h 7"/>
                  <a:gd name="T8" fmla="*/ 6 w 6"/>
                  <a:gd name="T9" fmla="*/ 4 h 7"/>
                  <a:gd name="T10" fmla="*/ 6 w 6"/>
                  <a:gd name="T11" fmla="*/ 4 h 7"/>
                  <a:gd name="T12" fmla="*/ 6 w 6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7">
                    <a:moveTo>
                      <a:pt x="6" y="4"/>
                    </a:moveTo>
                    <a:cubicBezTo>
                      <a:pt x="6" y="5"/>
                      <a:pt x="5" y="7"/>
                      <a:pt x="3" y="7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5" y="0"/>
                      <a:pt x="6" y="2"/>
                      <a:pt x="6" y="4"/>
                    </a:cubicBezTo>
                    <a:close/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4" name="Freeform 43"/>
              <p:cNvSpPr>
                <a:spLocks noEditPoints="1"/>
              </p:cNvSpPr>
              <p:nvPr/>
            </p:nvSpPr>
            <p:spPr bwMode="auto">
              <a:xfrm>
                <a:off x="1549400" y="52657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5" name="Freeform 44"/>
              <p:cNvSpPr>
                <a:spLocks noEditPoints="1"/>
              </p:cNvSpPr>
              <p:nvPr/>
            </p:nvSpPr>
            <p:spPr bwMode="auto">
              <a:xfrm>
                <a:off x="1695450" y="52657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6" name="Freeform 45"/>
              <p:cNvSpPr>
                <a:spLocks noEditPoints="1"/>
              </p:cNvSpPr>
              <p:nvPr/>
            </p:nvSpPr>
            <p:spPr bwMode="auto">
              <a:xfrm>
                <a:off x="1619250" y="5189538"/>
                <a:ext cx="53975" cy="46038"/>
              </a:xfrm>
              <a:custGeom>
                <a:avLst/>
                <a:gdLst>
                  <a:gd name="T0" fmla="*/ 7 w 7"/>
                  <a:gd name="T1" fmla="*/ 3 h 6"/>
                  <a:gd name="T2" fmla="*/ 3 w 7"/>
                  <a:gd name="T3" fmla="*/ 6 h 6"/>
                  <a:gd name="T4" fmla="*/ 0 w 7"/>
                  <a:gd name="T5" fmla="*/ 3 h 6"/>
                  <a:gd name="T6" fmla="*/ 3 w 7"/>
                  <a:gd name="T7" fmla="*/ 0 h 6"/>
                  <a:gd name="T8" fmla="*/ 7 w 7"/>
                  <a:gd name="T9" fmla="*/ 3 h 6"/>
                  <a:gd name="T10" fmla="*/ 7 w 7"/>
                  <a:gd name="T11" fmla="*/ 3 h 6"/>
                  <a:gd name="T12" fmla="*/ 7 w 7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7" y="3"/>
                    </a:moveTo>
                    <a:cubicBezTo>
                      <a:pt x="7" y="5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1"/>
                      <a:pt x="7" y="3"/>
                    </a:cubicBezTo>
                    <a:close/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7" name="Freeform 46"/>
              <p:cNvSpPr>
                <a:spLocks noEditPoints="1"/>
              </p:cNvSpPr>
              <p:nvPr/>
            </p:nvSpPr>
            <p:spPr bwMode="auto">
              <a:xfrm>
                <a:off x="1763713" y="5189538"/>
                <a:ext cx="53975" cy="46038"/>
              </a:xfrm>
              <a:custGeom>
                <a:avLst/>
                <a:gdLst>
                  <a:gd name="T0" fmla="*/ 7 w 7"/>
                  <a:gd name="T1" fmla="*/ 3 h 6"/>
                  <a:gd name="T2" fmla="*/ 4 w 7"/>
                  <a:gd name="T3" fmla="*/ 6 h 6"/>
                  <a:gd name="T4" fmla="*/ 0 w 7"/>
                  <a:gd name="T5" fmla="*/ 3 h 6"/>
                  <a:gd name="T6" fmla="*/ 4 w 7"/>
                  <a:gd name="T7" fmla="*/ 0 h 6"/>
                  <a:gd name="T8" fmla="*/ 7 w 7"/>
                  <a:gd name="T9" fmla="*/ 3 h 6"/>
                  <a:gd name="T10" fmla="*/ 7 w 7"/>
                  <a:gd name="T11" fmla="*/ 3 h 6"/>
                  <a:gd name="T12" fmla="*/ 7 w 7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7" y="3"/>
                    </a:moveTo>
                    <a:cubicBezTo>
                      <a:pt x="7" y="5"/>
                      <a:pt x="5" y="6"/>
                      <a:pt x="4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5" y="0"/>
                      <a:pt x="7" y="1"/>
                      <a:pt x="7" y="3"/>
                    </a:cubicBezTo>
                    <a:close/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8" name="Freeform 47"/>
              <p:cNvSpPr>
                <a:spLocks noEditPoints="1"/>
              </p:cNvSpPr>
              <p:nvPr/>
            </p:nvSpPr>
            <p:spPr bwMode="auto">
              <a:xfrm>
                <a:off x="1841500" y="52657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59" name="Freeform 48"/>
              <p:cNvSpPr>
                <a:spLocks noEditPoints="1"/>
              </p:cNvSpPr>
              <p:nvPr/>
            </p:nvSpPr>
            <p:spPr bwMode="auto">
              <a:xfrm>
                <a:off x="1985963" y="5265738"/>
                <a:ext cx="53975" cy="46038"/>
              </a:xfrm>
              <a:custGeom>
                <a:avLst/>
                <a:gdLst>
                  <a:gd name="T0" fmla="*/ 7 w 7"/>
                  <a:gd name="T1" fmla="*/ 3 h 6"/>
                  <a:gd name="T2" fmla="*/ 3 w 7"/>
                  <a:gd name="T3" fmla="*/ 6 h 6"/>
                  <a:gd name="T4" fmla="*/ 0 w 7"/>
                  <a:gd name="T5" fmla="*/ 3 h 6"/>
                  <a:gd name="T6" fmla="*/ 3 w 7"/>
                  <a:gd name="T7" fmla="*/ 0 h 6"/>
                  <a:gd name="T8" fmla="*/ 7 w 7"/>
                  <a:gd name="T9" fmla="*/ 3 h 6"/>
                  <a:gd name="T10" fmla="*/ 7 w 7"/>
                  <a:gd name="T11" fmla="*/ 3 h 6"/>
                  <a:gd name="T12" fmla="*/ 7 w 7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7" y="3"/>
                    </a:moveTo>
                    <a:cubicBezTo>
                      <a:pt x="7" y="5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1"/>
                      <a:pt x="7" y="3"/>
                    </a:cubicBezTo>
                    <a:close/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0" name="Freeform 49"/>
              <p:cNvSpPr>
                <a:spLocks noEditPoints="1"/>
              </p:cNvSpPr>
              <p:nvPr/>
            </p:nvSpPr>
            <p:spPr bwMode="auto">
              <a:xfrm>
                <a:off x="1917700" y="51895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1" name="Freeform 50"/>
              <p:cNvSpPr>
                <a:spLocks noEditPoints="1"/>
              </p:cNvSpPr>
              <p:nvPr/>
            </p:nvSpPr>
            <p:spPr bwMode="auto">
              <a:xfrm>
                <a:off x="2062163" y="51895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2" name="Freeform 51"/>
              <p:cNvSpPr>
                <a:spLocks noEditPoints="1"/>
              </p:cNvSpPr>
              <p:nvPr/>
            </p:nvSpPr>
            <p:spPr bwMode="auto">
              <a:xfrm>
                <a:off x="2284413" y="5113338"/>
                <a:ext cx="46037" cy="53975"/>
              </a:xfrm>
              <a:custGeom>
                <a:avLst/>
                <a:gdLst>
                  <a:gd name="T0" fmla="*/ 6 w 6"/>
                  <a:gd name="T1" fmla="*/ 4 h 7"/>
                  <a:gd name="T2" fmla="*/ 3 w 6"/>
                  <a:gd name="T3" fmla="*/ 7 h 7"/>
                  <a:gd name="T4" fmla="*/ 0 w 6"/>
                  <a:gd name="T5" fmla="*/ 4 h 7"/>
                  <a:gd name="T6" fmla="*/ 3 w 6"/>
                  <a:gd name="T7" fmla="*/ 0 h 7"/>
                  <a:gd name="T8" fmla="*/ 6 w 6"/>
                  <a:gd name="T9" fmla="*/ 4 h 7"/>
                  <a:gd name="T10" fmla="*/ 6 w 6"/>
                  <a:gd name="T11" fmla="*/ 4 h 7"/>
                  <a:gd name="T12" fmla="*/ 6 w 6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7">
                    <a:moveTo>
                      <a:pt x="6" y="4"/>
                    </a:moveTo>
                    <a:cubicBezTo>
                      <a:pt x="6" y="5"/>
                      <a:pt x="5" y="7"/>
                      <a:pt x="3" y="7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5" y="0"/>
                      <a:pt x="6" y="2"/>
                      <a:pt x="6" y="4"/>
                    </a:cubicBezTo>
                    <a:close/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3" name="Freeform 52"/>
              <p:cNvSpPr>
                <a:spLocks noEditPoints="1"/>
              </p:cNvSpPr>
              <p:nvPr/>
            </p:nvSpPr>
            <p:spPr bwMode="auto">
              <a:xfrm>
                <a:off x="2132013" y="5265738"/>
                <a:ext cx="53975" cy="46038"/>
              </a:xfrm>
              <a:custGeom>
                <a:avLst/>
                <a:gdLst>
                  <a:gd name="T0" fmla="*/ 7 w 7"/>
                  <a:gd name="T1" fmla="*/ 3 h 6"/>
                  <a:gd name="T2" fmla="*/ 4 w 7"/>
                  <a:gd name="T3" fmla="*/ 6 h 6"/>
                  <a:gd name="T4" fmla="*/ 0 w 7"/>
                  <a:gd name="T5" fmla="*/ 3 h 6"/>
                  <a:gd name="T6" fmla="*/ 4 w 7"/>
                  <a:gd name="T7" fmla="*/ 0 h 6"/>
                  <a:gd name="T8" fmla="*/ 7 w 7"/>
                  <a:gd name="T9" fmla="*/ 3 h 6"/>
                  <a:gd name="T10" fmla="*/ 7 w 7"/>
                  <a:gd name="T11" fmla="*/ 3 h 6"/>
                  <a:gd name="T12" fmla="*/ 7 w 7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7" y="3"/>
                    </a:moveTo>
                    <a:cubicBezTo>
                      <a:pt x="7" y="5"/>
                      <a:pt x="5" y="6"/>
                      <a:pt x="4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5" y="0"/>
                      <a:pt x="7" y="1"/>
                      <a:pt x="7" y="3"/>
                    </a:cubicBezTo>
                    <a:close/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4" name="Freeform 53"/>
              <p:cNvSpPr>
                <a:spLocks noEditPoints="1"/>
              </p:cNvSpPr>
              <p:nvPr/>
            </p:nvSpPr>
            <p:spPr bwMode="auto">
              <a:xfrm>
                <a:off x="2284413" y="52657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5" name="Freeform 54"/>
              <p:cNvSpPr>
                <a:spLocks noEditPoints="1"/>
              </p:cNvSpPr>
              <p:nvPr/>
            </p:nvSpPr>
            <p:spPr bwMode="auto">
              <a:xfrm>
                <a:off x="2208213" y="51895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6" name="Freeform 55"/>
              <p:cNvSpPr>
                <a:spLocks noEditPoints="1"/>
              </p:cNvSpPr>
              <p:nvPr/>
            </p:nvSpPr>
            <p:spPr bwMode="auto">
              <a:xfrm>
                <a:off x="2354263" y="5189538"/>
                <a:ext cx="52387" cy="46038"/>
              </a:xfrm>
              <a:custGeom>
                <a:avLst/>
                <a:gdLst>
                  <a:gd name="T0" fmla="*/ 7 w 7"/>
                  <a:gd name="T1" fmla="*/ 3 h 6"/>
                  <a:gd name="T2" fmla="*/ 3 w 7"/>
                  <a:gd name="T3" fmla="*/ 6 h 6"/>
                  <a:gd name="T4" fmla="*/ 0 w 7"/>
                  <a:gd name="T5" fmla="*/ 3 h 6"/>
                  <a:gd name="T6" fmla="*/ 3 w 7"/>
                  <a:gd name="T7" fmla="*/ 0 h 6"/>
                  <a:gd name="T8" fmla="*/ 7 w 7"/>
                  <a:gd name="T9" fmla="*/ 3 h 6"/>
                  <a:gd name="T10" fmla="*/ 7 w 7"/>
                  <a:gd name="T11" fmla="*/ 3 h 6"/>
                  <a:gd name="T12" fmla="*/ 7 w 7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7" y="3"/>
                    </a:moveTo>
                    <a:cubicBezTo>
                      <a:pt x="7" y="5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1"/>
                      <a:pt x="7" y="3"/>
                    </a:cubicBezTo>
                    <a:close/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7" name="Freeform 56"/>
              <p:cNvSpPr>
                <a:spLocks noEditPoints="1"/>
              </p:cNvSpPr>
              <p:nvPr/>
            </p:nvSpPr>
            <p:spPr bwMode="auto">
              <a:xfrm>
                <a:off x="2430463" y="5113338"/>
                <a:ext cx="46037" cy="53975"/>
              </a:xfrm>
              <a:custGeom>
                <a:avLst/>
                <a:gdLst>
                  <a:gd name="T0" fmla="*/ 6 w 6"/>
                  <a:gd name="T1" fmla="*/ 4 h 7"/>
                  <a:gd name="T2" fmla="*/ 3 w 6"/>
                  <a:gd name="T3" fmla="*/ 7 h 7"/>
                  <a:gd name="T4" fmla="*/ 0 w 6"/>
                  <a:gd name="T5" fmla="*/ 4 h 7"/>
                  <a:gd name="T6" fmla="*/ 3 w 6"/>
                  <a:gd name="T7" fmla="*/ 0 h 7"/>
                  <a:gd name="T8" fmla="*/ 6 w 6"/>
                  <a:gd name="T9" fmla="*/ 4 h 7"/>
                  <a:gd name="T10" fmla="*/ 6 w 6"/>
                  <a:gd name="T11" fmla="*/ 4 h 7"/>
                  <a:gd name="T12" fmla="*/ 6 w 6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7">
                    <a:moveTo>
                      <a:pt x="6" y="4"/>
                    </a:moveTo>
                    <a:cubicBezTo>
                      <a:pt x="6" y="5"/>
                      <a:pt x="5" y="7"/>
                      <a:pt x="3" y="7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5" y="0"/>
                      <a:pt x="6" y="2"/>
                      <a:pt x="6" y="4"/>
                    </a:cubicBezTo>
                    <a:close/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8" name="Freeform 57"/>
              <p:cNvSpPr>
                <a:spLocks noEditPoints="1"/>
              </p:cNvSpPr>
              <p:nvPr/>
            </p:nvSpPr>
            <p:spPr bwMode="auto">
              <a:xfrm>
                <a:off x="2430463" y="5265738"/>
                <a:ext cx="46037" cy="46038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  <a:gd name="T10" fmla="*/ 6 w 6"/>
                  <a:gd name="T11" fmla="*/ 3 h 6"/>
                  <a:gd name="T12" fmla="*/ 6 w 6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69" name="Freeform 58"/>
              <p:cNvSpPr>
                <a:spLocks noEditPoints="1"/>
              </p:cNvSpPr>
              <p:nvPr/>
            </p:nvSpPr>
            <p:spPr bwMode="auto">
              <a:xfrm>
                <a:off x="2498725" y="5189538"/>
                <a:ext cx="53975" cy="46038"/>
              </a:xfrm>
              <a:custGeom>
                <a:avLst/>
                <a:gdLst>
                  <a:gd name="T0" fmla="*/ 7 w 7"/>
                  <a:gd name="T1" fmla="*/ 3 h 6"/>
                  <a:gd name="T2" fmla="*/ 4 w 7"/>
                  <a:gd name="T3" fmla="*/ 6 h 6"/>
                  <a:gd name="T4" fmla="*/ 0 w 7"/>
                  <a:gd name="T5" fmla="*/ 3 h 6"/>
                  <a:gd name="T6" fmla="*/ 4 w 7"/>
                  <a:gd name="T7" fmla="*/ 0 h 6"/>
                  <a:gd name="T8" fmla="*/ 7 w 7"/>
                  <a:gd name="T9" fmla="*/ 3 h 6"/>
                  <a:gd name="T10" fmla="*/ 7 w 7"/>
                  <a:gd name="T11" fmla="*/ 3 h 6"/>
                  <a:gd name="T12" fmla="*/ 7 w 7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7" y="3"/>
                    </a:moveTo>
                    <a:cubicBezTo>
                      <a:pt x="7" y="5"/>
                      <a:pt x="5" y="6"/>
                      <a:pt x="4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5" y="0"/>
                      <a:pt x="7" y="1"/>
                      <a:pt x="7" y="3"/>
                    </a:cubicBezTo>
                    <a:close/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70" name="Freeform 59"/>
              <p:cNvSpPr>
                <a:spLocks/>
              </p:cNvSpPr>
              <p:nvPr/>
            </p:nvSpPr>
            <p:spPr bwMode="auto">
              <a:xfrm>
                <a:off x="1527175" y="5541963"/>
                <a:ext cx="374650" cy="566738"/>
              </a:xfrm>
              <a:custGeom>
                <a:avLst/>
                <a:gdLst>
                  <a:gd name="T0" fmla="*/ 38 w 49"/>
                  <a:gd name="T1" fmla="*/ 21 h 74"/>
                  <a:gd name="T2" fmla="*/ 23 w 49"/>
                  <a:gd name="T3" fmla="*/ 7 h 74"/>
                  <a:gd name="T4" fmla="*/ 10 w 49"/>
                  <a:gd name="T5" fmla="*/ 15 h 74"/>
                  <a:gd name="T6" fmla="*/ 10 w 49"/>
                  <a:gd name="T7" fmla="*/ 18 h 74"/>
                  <a:gd name="T8" fmla="*/ 3 w 49"/>
                  <a:gd name="T9" fmla="*/ 18 h 74"/>
                  <a:gd name="T10" fmla="*/ 3 w 49"/>
                  <a:gd name="T11" fmla="*/ 13 h 74"/>
                  <a:gd name="T12" fmla="*/ 23 w 49"/>
                  <a:gd name="T13" fmla="*/ 0 h 74"/>
                  <a:gd name="T14" fmla="*/ 45 w 49"/>
                  <a:gd name="T15" fmla="*/ 21 h 74"/>
                  <a:gd name="T16" fmla="*/ 7 w 49"/>
                  <a:gd name="T17" fmla="*/ 66 h 74"/>
                  <a:gd name="T18" fmla="*/ 9 w 49"/>
                  <a:gd name="T19" fmla="*/ 68 h 74"/>
                  <a:gd name="T20" fmla="*/ 40 w 49"/>
                  <a:gd name="T21" fmla="*/ 68 h 74"/>
                  <a:gd name="T22" fmla="*/ 42 w 49"/>
                  <a:gd name="T23" fmla="*/ 66 h 74"/>
                  <a:gd name="T24" fmla="*/ 42 w 49"/>
                  <a:gd name="T25" fmla="*/ 61 h 74"/>
                  <a:gd name="T26" fmla="*/ 49 w 49"/>
                  <a:gd name="T27" fmla="*/ 61 h 74"/>
                  <a:gd name="T28" fmla="*/ 49 w 49"/>
                  <a:gd name="T29" fmla="*/ 68 h 74"/>
                  <a:gd name="T30" fmla="*/ 42 w 49"/>
                  <a:gd name="T31" fmla="*/ 74 h 74"/>
                  <a:gd name="T32" fmla="*/ 6 w 49"/>
                  <a:gd name="T33" fmla="*/ 74 h 74"/>
                  <a:gd name="T34" fmla="*/ 0 w 49"/>
                  <a:gd name="T35" fmla="*/ 67 h 74"/>
                  <a:gd name="T36" fmla="*/ 38 w 49"/>
                  <a:gd name="T37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9" h="74">
                    <a:moveTo>
                      <a:pt x="38" y="21"/>
                    </a:moveTo>
                    <a:cubicBezTo>
                      <a:pt x="38" y="13"/>
                      <a:pt x="32" y="7"/>
                      <a:pt x="23" y="7"/>
                    </a:cubicBezTo>
                    <a:cubicBezTo>
                      <a:pt x="16" y="7"/>
                      <a:pt x="10" y="11"/>
                      <a:pt x="10" y="15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4"/>
                      <a:pt x="16" y="0"/>
                      <a:pt x="23" y="0"/>
                    </a:cubicBezTo>
                    <a:cubicBezTo>
                      <a:pt x="37" y="0"/>
                      <a:pt x="45" y="9"/>
                      <a:pt x="45" y="21"/>
                    </a:cubicBezTo>
                    <a:cubicBezTo>
                      <a:pt x="45" y="46"/>
                      <a:pt x="7" y="46"/>
                      <a:pt x="7" y="66"/>
                    </a:cubicBezTo>
                    <a:cubicBezTo>
                      <a:pt x="7" y="67"/>
                      <a:pt x="8" y="68"/>
                      <a:pt x="9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1" y="68"/>
                      <a:pt x="42" y="67"/>
                      <a:pt x="42" y="66"/>
                    </a:cubicBezTo>
                    <a:cubicBezTo>
                      <a:pt x="42" y="61"/>
                      <a:pt x="42" y="61"/>
                      <a:pt x="42" y="61"/>
                    </a:cubicBezTo>
                    <a:cubicBezTo>
                      <a:pt x="49" y="61"/>
                      <a:pt x="49" y="61"/>
                      <a:pt x="49" y="61"/>
                    </a:cubicBezTo>
                    <a:cubicBezTo>
                      <a:pt x="49" y="68"/>
                      <a:pt x="49" y="68"/>
                      <a:pt x="49" y="68"/>
                    </a:cubicBezTo>
                    <a:cubicBezTo>
                      <a:pt x="49" y="72"/>
                      <a:pt x="47" y="74"/>
                      <a:pt x="42" y="74"/>
                    </a:cubicBezTo>
                    <a:cubicBezTo>
                      <a:pt x="6" y="74"/>
                      <a:pt x="6" y="74"/>
                      <a:pt x="6" y="74"/>
                    </a:cubicBezTo>
                    <a:cubicBezTo>
                      <a:pt x="1" y="74"/>
                      <a:pt x="0" y="72"/>
                      <a:pt x="0" y="67"/>
                    </a:cubicBezTo>
                    <a:cubicBezTo>
                      <a:pt x="0" y="40"/>
                      <a:pt x="38" y="42"/>
                      <a:pt x="3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371" name="Freeform 60"/>
              <p:cNvSpPr>
                <a:spLocks noEditPoints="1"/>
              </p:cNvSpPr>
              <p:nvPr/>
            </p:nvSpPr>
            <p:spPr bwMode="auto">
              <a:xfrm>
                <a:off x="1971675" y="5541963"/>
                <a:ext cx="374650" cy="573088"/>
              </a:xfrm>
              <a:custGeom>
                <a:avLst/>
                <a:gdLst>
                  <a:gd name="T0" fmla="*/ 13 w 49"/>
                  <a:gd name="T1" fmla="*/ 35 h 75"/>
                  <a:gd name="T2" fmla="*/ 13 w 49"/>
                  <a:gd name="T3" fmla="*/ 34 h 75"/>
                  <a:gd name="T4" fmla="*/ 3 w 49"/>
                  <a:gd name="T5" fmla="*/ 19 h 75"/>
                  <a:gd name="T6" fmla="*/ 25 w 49"/>
                  <a:gd name="T7" fmla="*/ 0 h 75"/>
                  <a:gd name="T8" fmla="*/ 47 w 49"/>
                  <a:gd name="T9" fmla="*/ 20 h 75"/>
                  <a:gd name="T10" fmla="*/ 38 w 49"/>
                  <a:gd name="T11" fmla="*/ 38 h 75"/>
                  <a:gd name="T12" fmla="*/ 38 w 49"/>
                  <a:gd name="T13" fmla="*/ 38 h 75"/>
                  <a:gd name="T14" fmla="*/ 49 w 49"/>
                  <a:gd name="T15" fmla="*/ 55 h 75"/>
                  <a:gd name="T16" fmla="*/ 25 w 49"/>
                  <a:gd name="T17" fmla="*/ 75 h 75"/>
                  <a:gd name="T18" fmla="*/ 0 w 49"/>
                  <a:gd name="T19" fmla="*/ 54 h 75"/>
                  <a:gd name="T20" fmla="*/ 13 w 49"/>
                  <a:gd name="T21" fmla="*/ 35 h 75"/>
                  <a:gd name="T22" fmla="*/ 25 w 49"/>
                  <a:gd name="T23" fmla="*/ 69 h 75"/>
                  <a:gd name="T24" fmla="*/ 42 w 49"/>
                  <a:gd name="T25" fmla="*/ 54 h 75"/>
                  <a:gd name="T26" fmla="*/ 28 w 49"/>
                  <a:gd name="T27" fmla="*/ 41 h 75"/>
                  <a:gd name="T28" fmla="*/ 20 w 49"/>
                  <a:gd name="T29" fmla="*/ 38 h 75"/>
                  <a:gd name="T30" fmla="*/ 8 w 49"/>
                  <a:gd name="T31" fmla="*/ 53 h 75"/>
                  <a:gd name="T32" fmla="*/ 25 w 49"/>
                  <a:gd name="T33" fmla="*/ 69 h 75"/>
                  <a:gd name="T34" fmla="*/ 31 w 49"/>
                  <a:gd name="T35" fmla="*/ 35 h 75"/>
                  <a:gd name="T36" fmla="*/ 40 w 49"/>
                  <a:gd name="T37" fmla="*/ 20 h 75"/>
                  <a:gd name="T38" fmla="*/ 25 w 49"/>
                  <a:gd name="T39" fmla="*/ 7 h 75"/>
                  <a:gd name="T40" fmla="*/ 11 w 49"/>
                  <a:gd name="T41" fmla="*/ 19 h 75"/>
                  <a:gd name="T42" fmla="*/ 25 w 49"/>
                  <a:gd name="T43" fmla="*/ 33 h 75"/>
                  <a:gd name="T44" fmla="*/ 31 w 49"/>
                  <a:gd name="T45" fmla="*/ 3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9" h="75">
                    <a:moveTo>
                      <a:pt x="13" y="35"/>
                    </a:moveTo>
                    <a:cubicBezTo>
                      <a:pt x="13" y="34"/>
                      <a:pt x="13" y="34"/>
                      <a:pt x="13" y="34"/>
                    </a:cubicBezTo>
                    <a:cubicBezTo>
                      <a:pt x="13" y="34"/>
                      <a:pt x="3" y="30"/>
                      <a:pt x="3" y="19"/>
                    </a:cubicBezTo>
                    <a:cubicBezTo>
                      <a:pt x="3" y="9"/>
                      <a:pt x="11" y="0"/>
                      <a:pt x="25" y="0"/>
                    </a:cubicBezTo>
                    <a:cubicBezTo>
                      <a:pt x="39" y="0"/>
                      <a:pt x="47" y="8"/>
                      <a:pt x="47" y="20"/>
                    </a:cubicBezTo>
                    <a:cubicBezTo>
                      <a:pt x="47" y="31"/>
                      <a:pt x="38" y="38"/>
                      <a:pt x="38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45" y="41"/>
                      <a:pt x="49" y="46"/>
                      <a:pt x="49" y="55"/>
                    </a:cubicBezTo>
                    <a:cubicBezTo>
                      <a:pt x="49" y="66"/>
                      <a:pt x="39" y="75"/>
                      <a:pt x="25" y="75"/>
                    </a:cubicBezTo>
                    <a:cubicBezTo>
                      <a:pt x="12" y="75"/>
                      <a:pt x="0" y="68"/>
                      <a:pt x="0" y="54"/>
                    </a:cubicBezTo>
                    <a:cubicBezTo>
                      <a:pt x="0" y="41"/>
                      <a:pt x="13" y="35"/>
                      <a:pt x="13" y="35"/>
                    </a:cubicBezTo>
                    <a:close/>
                    <a:moveTo>
                      <a:pt x="25" y="69"/>
                    </a:moveTo>
                    <a:cubicBezTo>
                      <a:pt x="34" y="69"/>
                      <a:pt x="42" y="63"/>
                      <a:pt x="42" y="54"/>
                    </a:cubicBezTo>
                    <a:cubicBezTo>
                      <a:pt x="42" y="47"/>
                      <a:pt x="36" y="44"/>
                      <a:pt x="28" y="41"/>
                    </a:cubicBezTo>
                    <a:cubicBezTo>
                      <a:pt x="25" y="40"/>
                      <a:pt x="20" y="38"/>
                      <a:pt x="20" y="38"/>
                    </a:cubicBezTo>
                    <a:cubicBezTo>
                      <a:pt x="17" y="38"/>
                      <a:pt x="8" y="45"/>
                      <a:pt x="8" y="53"/>
                    </a:cubicBezTo>
                    <a:cubicBezTo>
                      <a:pt x="8" y="63"/>
                      <a:pt x="16" y="69"/>
                      <a:pt x="25" y="69"/>
                    </a:cubicBezTo>
                    <a:close/>
                    <a:moveTo>
                      <a:pt x="31" y="35"/>
                    </a:moveTo>
                    <a:cubicBezTo>
                      <a:pt x="34" y="35"/>
                      <a:pt x="40" y="27"/>
                      <a:pt x="40" y="20"/>
                    </a:cubicBezTo>
                    <a:cubicBezTo>
                      <a:pt x="40" y="12"/>
                      <a:pt x="34" y="7"/>
                      <a:pt x="25" y="7"/>
                    </a:cubicBezTo>
                    <a:cubicBezTo>
                      <a:pt x="16" y="7"/>
                      <a:pt x="11" y="13"/>
                      <a:pt x="11" y="19"/>
                    </a:cubicBezTo>
                    <a:cubicBezTo>
                      <a:pt x="11" y="27"/>
                      <a:pt x="17" y="30"/>
                      <a:pt x="25" y="33"/>
                    </a:cubicBezTo>
                    <a:cubicBezTo>
                      <a:pt x="26" y="33"/>
                      <a:pt x="30" y="35"/>
                      <a:pt x="3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</p:grpSp>
        <p:sp>
          <p:nvSpPr>
            <p:cNvPr id="344" name="Rectangle 343"/>
            <p:cNvSpPr/>
            <p:nvPr/>
          </p:nvSpPr>
          <p:spPr>
            <a:xfrm>
              <a:off x="1977780" y="4364195"/>
              <a:ext cx="82747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lt-LT" b="1" dirty="0" smtClean="0">
                  <a:solidFill>
                    <a:schemeClr val="accent1"/>
                  </a:solidFill>
                </a:rPr>
                <a:t>Patirtis</a:t>
              </a:r>
              <a:endParaRPr lang="lt-LT" b="1" dirty="0">
                <a:solidFill>
                  <a:schemeClr val="accent1"/>
                </a:solidFill>
              </a:endParaRPr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1060809" y="5607781"/>
              <a:ext cx="266888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t-BR" sz="1600" dirty="0"/>
                <a:t>+ 28 </a:t>
              </a:r>
              <a:r>
                <a:rPr lang="lt-LT" sz="1600" dirty="0" smtClean="0"/>
                <a:t>metai</a:t>
              </a:r>
            </a:p>
            <a:p>
              <a:pPr algn="ctr"/>
              <a:r>
                <a:rPr lang="lt-LT" sz="1600" dirty="0" smtClean="0"/>
                <a:t>patirties</a:t>
              </a:r>
              <a:endParaRPr lang="pt-BR" sz="1600" dirty="0"/>
            </a:p>
          </p:txBody>
        </p:sp>
      </p:grpSp>
      <p:grpSp>
        <p:nvGrpSpPr>
          <p:cNvPr id="416" name="Group 415"/>
          <p:cNvGrpSpPr/>
          <p:nvPr/>
        </p:nvGrpSpPr>
        <p:grpSpPr>
          <a:xfrm>
            <a:off x="3610311" y="4380666"/>
            <a:ext cx="2668885" cy="1828361"/>
            <a:chOff x="3610311" y="4380666"/>
            <a:chExt cx="2668885" cy="1828361"/>
          </a:xfrm>
        </p:grpSpPr>
        <p:sp>
          <p:nvSpPr>
            <p:cNvPr id="374" name="Rectangle 373"/>
            <p:cNvSpPr/>
            <p:nvPr/>
          </p:nvSpPr>
          <p:spPr>
            <a:xfrm>
              <a:off x="4447933" y="4380666"/>
              <a:ext cx="986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lt-LT" b="1" dirty="0" smtClean="0">
                  <a:solidFill>
                    <a:schemeClr val="accent1"/>
                  </a:solidFill>
                </a:rPr>
                <a:t>Projektai</a:t>
              </a:r>
              <a:endParaRPr lang="lt-LT" b="1" dirty="0">
                <a:solidFill>
                  <a:schemeClr val="accent1"/>
                </a:solidFill>
              </a:endParaRPr>
            </a:p>
          </p:txBody>
        </p:sp>
        <p:sp>
          <p:nvSpPr>
            <p:cNvPr id="375" name="Rectangle 374"/>
            <p:cNvSpPr/>
            <p:nvPr/>
          </p:nvSpPr>
          <p:spPr>
            <a:xfrm>
              <a:off x="3610311" y="5624252"/>
              <a:ext cx="266888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t-BR" sz="1600" dirty="0"/>
                <a:t>+ 1500 </a:t>
              </a:r>
              <a:r>
                <a:rPr lang="lt-LT" sz="1600" dirty="0" smtClean="0"/>
                <a:t>sėkmingų </a:t>
              </a:r>
            </a:p>
            <a:p>
              <a:pPr algn="ctr"/>
              <a:r>
                <a:rPr lang="lt-LT" sz="1600" dirty="0" smtClean="0"/>
                <a:t>projektų</a:t>
              </a:r>
              <a:endParaRPr lang="pt-BR" sz="1600" dirty="0"/>
            </a:p>
          </p:txBody>
        </p:sp>
        <p:grpSp>
          <p:nvGrpSpPr>
            <p:cNvPr id="415" name="Group 414"/>
            <p:cNvGrpSpPr/>
            <p:nvPr/>
          </p:nvGrpSpPr>
          <p:grpSpPr>
            <a:xfrm>
              <a:off x="4677232" y="4874218"/>
              <a:ext cx="461086" cy="636240"/>
              <a:chOff x="12442825" y="1490663"/>
              <a:chExt cx="3502025" cy="4832350"/>
            </a:xfrm>
            <a:solidFill>
              <a:schemeClr val="accent1"/>
            </a:solidFill>
          </p:grpSpPr>
          <p:sp>
            <p:nvSpPr>
              <p:cNvPr id="404" name="Freeform 5"/>
              <p:cNvSpPr>
                <a:spLocks noEditPoints="1"/>
              </p:cNvSpPr>
              <p:nvPr/>
            </p:nvSpPr>
            <p:spPr bwMode="auto">
              <a:xfrm>
                <a:off x="12442825" y="1490663"/>
                <a:ext cx="3502025" cy="4832350"/>
              </a:xfrm>
              <a:custGeom>
                <a:avLst/>
                <a:gdLst>
                  <a:gd name="T0" fmla="*/ 786 w 1072"/>
                  <a:gd name="T1" fmla="*/ 102 h 1481"/>
                  <a:gd name="T2" fmla="*/ 637 w 1072"/>
                  <a:gd name="T3" fmla="*/ 51 h 1481"/>
                  <a:gd name="T4" fmla="*/ 435 w 1072"/>
                  <a:gd name="T5" fmla="*/ 51 h 1481"/>
                  <a:gd name="T6" fmla="*/ 286 w 1072"/>
                  <a:gd name="T7" fmla="*/ 102 h 1481"/>
                  <a:gd name="T8" fmla="*/ 0 w 1072"/>
                  <a:gd name="T9" fmla="*/ 203 h 1481"/>
                  <a:gd name="T10" fmla="*/ 101 w 1072"/>
                  <a:gd name="T11" fmla="*/ 1481 h 1481"/>
                  <a:gd name="T12" fmla="*/ 1072 w 1072"/>
                  <a:gd name="T13" fmla="*/ 1380 h 1481"/>
                  <a:gd name="T14" fmla="*/ 971 w 1072"/>
                  <a:gd name="T15" fmla="*/ 102 h 1481"/>
                  <a:gd name="T16" fmla="*/ 357 w 1072"/>
                  <a:gd name="T17" fmla="*/ 304 h 1481"/>
                  <a:gd name="T18" fmla="*/ 786 w 1072"/>
                  <a:gd name="T19" fmla="*/ 252 h 1481"/>
                  <a:gd name="T20" fmla="*/ 922 w 1072"/>
                  <a:gd name="T21" fmla="*/ 1331 h 1481"/>
                  <a:gd name="T22" fmla="*/ 150 w 1072"/>
                  <a:gd name="T23" fmla="*/ 252 h 1481"/>
                  <a:gd name="T24" fmla="*/ 357 w 1072"/>
                  <a:gd name="T25" fmla="*/ 99 h 1481"/>
                  <a:gd name="T26" fmla="*/ 469 w 1072"/>
                  <a:gd name="T27" fmla="*/ 87 h 1481"/>
                  <a:gd name="T28" fmla="*/ 603 w 1072"/>
                  <a:gd name="T29" fmla="*/ 87 h 1481"/>
                  <a:gd name="T30" fmla="*/ 715 w 1072"/>
                  <a:gd name="T31" fmla="*/ 99 h 1481"/>
                  <a:gd name="T32" fmla="*/ 742 w 1072"/>
                  <a:gd name="T33" fmla="*/ 228 h 1481"/>
                  <a:gd name="T34" fmla="*/ 742 w 1072"/>
                  <a:gd name="T35" fmla="*/ 228 h 1481"/>
                  <a:gd name="T36" fmla="*/ 357 w 1072"/>
                  <a:gd name="T37" fmla="*/ 256 h 1481"/>
                  <a:gd name="T38" fmla="*/ 330 w 1072"/>
                  <a:gd name="T39" fmla="*/ 228 h 1481"/>
                  <a:gd name="T40" fmla="*/ 330 w 1072"/>
                  <a:gd name="T41" fmla="*/ 126 h 1481"/>
                  <a:gd name="T42" fmla="*/ 1024 w 1072"/>
                  <a:gd name="T43" fmla="*/ 1380 h 1481"/>
                  <a:gd name="T44" fmla="*/ 101 w 1072"/>
                  <a:gd name="T45" fmla="*/ 1433 h 1481"/>
                  <a:gd name="T46" fmla="*/ 48 w 1072"/>
                  <a:gd name="T47" fmla="*/ 203 h 1481"/>
                  <a:gd name="T48" fmla="*/ 282 w 1072"/>
                  <a:gd name="T49" fmla="*/ 150 h 1481"/>
                  <a:gd name="T50" fmla="*/ 126 w 1072"/>
                  <a:gd name="T51" fmla="*/ 204 h 1481"/>
                  <a:gd name="T52" fmla="*/ 102 w 1072"/>
                  <a:gd name="T53" fmla="*/ 1355 h 1481"/>
                  <a:gd name="T54" fmla="*/ 946 w 1072"/>
                  <a:gd name="T55" fmla="*/ 1379 h 1481"/>
                  <a:gd name="T56" fmla="*/ 970 w 1072"/>
                  <a:gd name="T57" fmla="*/ 228 h 1481"/>
                  <a:gd name="T58" fmla="*/ 790 w 1072"/>
                  <a:gd name="T59" fmla="*/ 204 h 1481"/>
                  <a:gd name="T60" fmla="*/ 971 w 1072"/>
                  <a:gd name="T61" fmla="*/ 150 h 1481"/>
                  <a:gd name="T62" fmla="*/ 1024 w 1072"/>
                  <a:gd name="T63" fmla="*/ 1380 h 1481"/>
                  <a:gd name="T64" fmla="*/ 1024 w 1072"/>
                  <a:gd name="T65" fmla="*/ 1380 h 1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72" h="1481">
                    <a:moveTo>
                      <a:pt x="971" y="102"/>
                    </a:moveTo>
                    <a:cubicBezTo>
                      <a:pt x="786" y="102"/>
                      <a:pt x="786" y="102"/>
                      <a:pt x="786" y="102"/>
                    </a:cubicBezTo>
                    <a:cubicBezTo>
                      <a:pt x="776" y="72"/>
                      <a:pt x="748" y="51"/>
                      <a:pt x="715" y="51"/>
                    </a:cubicBezTo>
                    <a:cubicBezTo>
                      <a:pt x="637" y="51"/>
                      <a:pt x="637" y="51"/>
                      <a:pt x="637" y="51"/>
                    </a:cubicBezTo>
                    <a:cubicBezTo>
                      <a:pt x="613" y="19"/>
                      <a:pt x="576" y="0"/>
                      <a:pt x="536" y="0"/>
                    </a:cubicBezTo>
                    <a:cubicBezTo>
                      <a:pt x="496" y="0"/>
                      <a:pt x="459" y="19"/>
                      <a:pt x="435" y="51"/>
                    </a:cubicBezTo>
                    <a:cubicBezTo>
                      <a:pt x="357" y="51"/>
                      <a:pt x="357" y="51"/>
                      <a:pt x="357" y="51"/>
                    </a:cubicBezTo>
                    <a:cubicBezTo>
                      <a:pt x="324" y="51"/>
                      <a:pt x="296" y="72"/>
                      <a:pt x="286" y="102"/>
                    </a:cubicBezTo>
                    <a:cubicBezTo>
                      <a:pt x="101" y="102"/>
                      <a:pt x="101" y="102"/>
                      <a:pt x="101" y="102"/>
                    </a:cubicBezTo>
                    <a:cubicBezTo>
                      <a:pt x="45" y="102"/>
                      <a:pt x="0" y="147"/>
                      <a:pt x="0" y="203"/>
                    </a:cubicBezTo>
                    <a:cubicBezTo>
                      <a:pt x="0" y="1380"/>
                      <a:pt x="0" y="1380"/>
                      <a:pt x="0" y="1380"/>
                    </a:cubicBezTo>
                    <a:cubicBezTo>
                      <a:pt x="0" y="1436"/>
                      <a:pt x="45" y="1481"/>
                      <a:pt x="101" y="1481"/>
                    </a:cubicBezTo>
                    <a:cubicBezTo>
                      <a:pt x="971" y="1481"/>
                      <a:pt x="971" y="1481"/>
                      <a:pt x="971" y="1481"/>
                    </a:cubicBezTo>
                    <a:cubicBezTo>
                      <a:pt x="1027" y="1481"/>
                      <a:pt x="1072" y="1436"/>
                      <a:pt x="1072" y="1380"/>
                    </a:cubicBezTo>
                    <a:cubicBezTo>
                      <a:pt x="1072" y="203"/>
                      <a:pt x="1072" y="203"/>
                      <a:pt x="1072" y="203"/>
                    </a:cubicBezTo>
                    <a:cubicBezTo>
                      <a:pt x="1072" y="147"/>
                      <a:pt x="1027" y="102"/>
                      <a:pt x="971" y="102"/>
                    </a:cubicBezTo>
                    <a:close/>
                    <a:moveTo>
                      <a:pt x="286" y="252"/>
                    </a:moveTo>
                    <a:cubicBezTo>
                      <a:pt x="296" y="282"/>
                      <a:pt x="324" y="304"/>
                      <a:pt x="357" y="304"/>
                    </a:cubicBezTo>
                    <a:cubicBezTo>
                      <a:pt x="715" y="304"/>
                      <a:pt x="715" y="304"/>
                      <a:pt x="715" y="304"/>
                    </a:cubicBezTo>
                    <a:cubicBezTo>
                      <a:pt x="748" y="304"/>
                      <a:pt x="776" y="282"/>
                      <a:pt x="786" y="252"/>
                    </a:cubicBezTo>
                    <a:cubicBezTo>
                      <a:pt x="922" y="252"/>
                      <a:pt x="922" y="252"/>
                      <a:pt x="922" y="252"/>
                    </a:cubicBezTo>
                    <a:cubicBezTo>
                      <a:pt x="922" y="1331"/>
                      <a:pt x="922" y="1331"/>
                      <a:pt x="922" y="1331"/>
                    </a:cubicBezTo>
                    <a:cubicBezTo>
                      <a:pt x="150" y="1331"/>
                      <a:pt x="150" y="1331"/>
                      <a:pt x="150" y="1331"/>
                    </a:cubicBezTo>
                    <a:cubicBezTo>
                      <a:pt x="150" y="252"/>
                      <a:pt x="150" y="252"/>
                      <a:pt x="150" y="252"/>
                    </a:cubicBezTo>
                    <a:lnTo>
                      <a:pt x="286" y="252"/>
                    </a:lnTo>
                    <a:close/>
                    <a:moveTo>
                      <a:pt x="357" y="99"/>
                    </a:moveTo>
                    <a:cubicBezTo>
                      <a:pt x="448" y="99"/>
                      <a:pt x="448" y="99"/>
                      <a:pt x="448" y="99"/>
                    </a:cubicBezTo>
                    <a:cubicBezTo>
                      <a:pt x="456" y="99"/>
                      <a:pt x="464" y="94"/>
                      <a:pt x="469" y="87"/>
                    </a:cubicBezTo>
                    <a:cubicBezTo>
                      <a:pt x="483" y="62"/>
                      <a:pt x="508" y="48"/>
                      <a:pt x="536" y="48"/>
                    </a:cubicBezTo>
                    <a:cubicBezTo>
                      <a:pt x="564" y="48"/>
                      <a:pt x="589" y="62"/>
                      <a:pt x="603" y="87"/>
                    </a:cubicBezTo>
                    <a:cubicBezTo>
                      <a:pt x="608" y="94"/>
                      <a:pt x="616" y="99"/>
                      <a:pt x="624" y="99"/>
                    </a:cubicBezTo>
                    <a:cubicBezTo>
                      <a:pt x="715" y="99"/>
                      <a:pt x="715" y="99"/>
                      <a:pt x="715" y="99"/>
                    </a:cubicBezTo>
                    <a:cubicBezTo>
                      <a:pt x="730" y="99"/>
                      <a:pt x="742" y="111"/>
                      <a:pt x="742" y="126"/>
                    </a:cubicBezTo>
                    <a:cubicBezTo>
                      <a:pt x="742" y="228"/>
                      <a:pt x="742" y="228"/>
                      <a:pt x="742" y="228"/>
                    </a:cubicBezTo>
                    <a:cubicBezTo>
                      <a:pt x="742" y="228"/>
                      <a:pt x="742" y="228"/>
                      <a:pt x="742" y="228"/>
                    </a:cubicBezTo>
                    <a:cubicBezTo>
                      <a:pt x="742" y="228"/>
                      <a:pt x="742" y="228"/>
                      <a:pt x="742" y="228"/>
                    </a:cubicBezTo>
                    <a:cubicBezTo>
                      <a:pt x="742" y="243"/>
                      <a:pt x="730" y="256"/>
                      <a:pt x="715" y="256"/>
                    </a:cubicBezTo>
                    <a:cubicBezTo>
                      <a:pt x="357" y="256"/>
                      <a:pt x="357" y="256"/>
                      <a:pt x="357" y="256"/>
                    </a:cubicBezTo>
                    <a:cubicBezTo>
                      <a:pt x="342" y="256"/>
                      <a:pt x="330" y="243"/>
                      <a:pt x="330" y="228"/>
                    </a:cubicBezTo>
                    <a:cubicBezTo>
                      <a:pt x="330" y="228"/>
                      <a:pt x="330" y="228"/>
                      <a:pt x="330" y="228"/>
                    </a:cubicBezTo>
                    <a:cubicBezTo>
                      <a:pt x="330" y="228"/>
                      <a:pt x="330" y="228"/>
                      <a:pt x="330" y="228"/>
                    </a:cubicBezTo>
                    <a:cubicBezTo>
                      <a:pt x="330" y="126"/>
                      <a:pt x="330" y="126"/>
                      <a:pt x="330" y="126"/>
                    </a:cubicBezTo>
                    <a:cubicBezTo>
                      <a:pt x="330" y="111"/>
                      <a:pt x="342" y="99"/>
                      <a:pt x="357" y="99"/>
                    </a:cubicBezTo>
                    <a:close/>
                    <a:moveTo>
                      <a:pt x="1024" y="1380"/>
                    </a:moveTo>
                    <a:cubicBezTo>
                      <a:pt x="1024" y="1410"/>
                      <a:pt x="1000" y="1433"/>
                      <a:pt x="971" y="1433"/>
                    </a:cubicBezTo>
                    <a:cubicBezTo>
                      <a:pt x="101" y="1433"/>
                      <a:pt x="101" y="1433"/>
                      <a:pt x="101" y="1433"/>
                    </a:cubicBezTo>
                    <a:cubicBezTo>
                      <a:pt x="72" y="1433"/>
                      <a:pt x="48" y="1410"/>
                      <a:pt x="48" y="1380"/>
                    </a:cubicBezTo>
                    <a:cubicBezTo>
                      <a:pt x="48" y="203"/>
                      <a:pt x="48" y="203"/>
                      <a:pt x="48" y="203"/>
                    </a:cubicBezTo>
                    <a:cubicBezTo>
                      <a:pt x="48" y="174"/>
                      <a:pt x="72" y="150"/>
                      <a:pt x="101" y="150"/>
                    </a:cubicBezTo>
                    <a:cubicBezTo>
                      <a:pt x="282" y="150"/>
                      <a:pt x="282" y="150"/>
                      <a:pt x="282" y="150"/>
                    </a:cubicBezTo>
                    <a:cubicBezTo>
                      <a:pt x="282" y="204"/>
                      <a:pt x="282" y="204"/>
                      <a:pt x="282" y="204"/>
                    </a:cubicBezTo>
                    <a:cubicBezTo>
                      <a:pt x="126" y="204"/>
                      <a:pt x="126" y="204"/>
                      <a:pt x="126" y="204"/>
                    </a:cubicBezTo>
                    <a:cubicBezTo>
                      <a:pt x="113" y="204"/>
                      <a:pt x="102" y="215"/>
                      <a:pt x="102" y="228"/>
                    </a:cubicBezTo>
                    <a:cubicBezTo>
                      <a:pt x="102" y="1355"/>
                      <a:pt x="102" y="1355"/>
                      <a:pt x="102" y="1355"/>
                    </a:cubicBezTo>
                    <a:cubicBezTo>
                      <a:pt x="102" y="1368"/>
                      <a:pt x="113" y="1379"/>
                      <a:pt x="126" y="1379"/>
                    </a:cubicBezTo>
                    <a:cubicBezTo>
                      <a:pt x="946" y="1379"/>
                      <a:pt x="946" y="1379"/>
                      <a:pt x="946" y="1379"/>
                    </a:cubicBezTo>
                    <a:cubicBezTo>
                      <a:pt x="959" y="1379"/>
                      <a:pt x="970" y="1368"/>
                      <a:pt x="970" y="1355"/>
                    </a:cubicBezTo>
                    <a:cubicBezTo>
                      <a:pt x="970" y="228"/>
                      <a:pt x="970" y="228"/>
                      <a:pt x="970" y="228"/>
                    </a:cubicBezTo>
                    <a:cubicBezTo>
                      <a:pt x="970" y="215"/>
                      <a:pt x="959" y="204"/>
                      <a:pt x="946" y="204"/>
                    </a:cubicBezTo>
                    <a:cubicBezTo>
                      <a:pt x="790" y="204"/>
                      <a:pt x="790" y="204"/>
                      <a:pt x="790" y="204"/>
                    </a:cubicBezTo>
                    <a:cubicBezTo>
                      <a:pt x="790" y="150"/>
                      <a:pt x="790" y="150"/>
                      <a:pt x="790" y="150"/>
                    </a:cubicBezTo>
                    <a:cubicBezTo>
                      <a:pt x="971" y="150"/>
                      <a:pt x="971" y="150"/>
                      <a:pt x="971" y="150"/>
                    </a:cubicBezTo>
                    <a:cubicBezTo>
                      <a:pt x="1000" y="150"/>
                      <a:pt x="1024" y="174"/>
                      <a:pt x="1024" y="203"/>
                    </a:cubicBezTo>
                    <a:lnTo>
                      <a:pt x="1024" y="1380"/>
                    </a:lnTo>
                    <a:close/>
                    <a:moveTo>
                      <a:pt x="1024" y="1380"/>
                    </a:moveTo>
                    <a:cubicBezTo>
                      <a:pt x="1024" y="1380"/>
                      <a:pt x="1024" y="1380"/>
                      <a:pt x="1024" y="138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05" name="Freeform 6"/>
              <p:cNvSpPr>
                <a:spLocks noEditPoints="1"/>
              </p:cNvSpPr>
              <p:nvPr/>
            </p:nvSpPr>
            <p:spPr bwMode="auto">
              <a:xfrm>
                <a:off x="14116050" y="1824038"/>
                <a:ext cx="155575" cy="322263"/>
              </a:xfrm>
              <a:custGeom>
                <a:avLst/>
                <a:gdLst>
                  <a:gd name="T0" fmla="*/ 24 w 48"/>
                  <a:gd name="T1" fmla="*/ 99 h 99"/>
                  <a:gd name="T2" fmla="*/ 48 w 48"/>
                  <a:gd name="T3" fmla="*/ 75 h 99"/>
                  <a:gd name="T4" fmla="*/ 48 w 48"/>
                  <a:gd name="T5" fmla="*/ 24 h 99"/>
                  <a:gd name="T6" fmla="*/ 24 w 48"/>
                  <a:gd name="T7" fmla="*/ 0 h 99"/>
                  <a:gd name="T8" fmla="*/ 0 w 48"/>
                  <a:gd name="T9" fmla="*/ 24 h 99"/>
                  <a:gd name="T10" fmla="*/ 0 w 48"/>
                  <a:gd name="T11" fmla="*/ 75 h 99"/>
                  <a:gd name="T12" fmla="*/ 24 w 48"/>
                  <a:gd name="T13" fmla="*/ 99 h 99"/>
                  <a:gd name="T14" fmla="*/ 24 w 48"/>
                  <a:gd name="T15" fmla="*/ 99 h 99"/>
                  <a:gd name="T16" fmla="*/ 24 w 48"/>
                  <a:gd name="T17" fmla="*/ 99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99">
                    <a:moveTo>
                      <a:pt x="24" y="99"/>
                    </a:moveTo>
                    <a:cubicBezTo>
                      <a:pt x="37" y="99"/>
                      <a:pt x="48" y="88"/>
                      <a:pt x="48" y="75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11"/>
                      <a:pt x="37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0" y="88"/>
                      <a:pt x="11" y="99"/>
                      <a:pt x="24" y="99"/>
                    </a:cubicBezTo>
                    <a:close/>
                    <a:moveTo>
                      <a:pt x="24" y="99"/>
                    </a:moveTo>
                    <a:cubicBezTo>
                      <a:pt x="24" y="99"/>
                      <a:pt x="24" y="99"/>
                      <a:pt x="24" y="9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06" name="Freeform 7"/>
              <p:cNvSpPr>
                <a:spLocks noEditPoints="1"/>
              </p:cNvSpPr>
              <p:nvPr/>
            </p:nvSpPr>
            <p:spPr bwMode="auto">
              <a:xfrm>
                <a:off x="14200188" y="3076576"/>
                <a:ext cx="657225" cy="157163"/>
              </a:xfrm>
              <a:custGeom>
                <a:avLst/>
                <a:gdLst>
                  <a:gd name="T0" fmla="*/ 24 w 201"/>
                  <a:gd name="T1" fmla="*/ 48 h 48"/>
                  <a:gd name="T2" fmla="*/ 177 w 201"/>
                  <a:gd name="T3" fmla="*/ 48 h 48"/>
                  <a:gd name="T4" fmla="*/ 201 w 201"/>
                  <a:gd name="T5" fmla="*/ 24 h 48"/>
                  <a:gd name="T6" fmla="*/ 177 w 201"/>
                  <a:gd name="T7" fmla="*/ 0 h 48"/>
                  <a:gd name="T8" fmla="*/ 24 w 201"/>
                  <a:gd name="T9" fmla="*/ 0 h 48"/>
                  <a:gd name="T10" fmla="*/ 0 w 201"/>
                  <a:gd name="T11" fmla="*/ 24 h 48"/>
                  <a:gd name="T12" fmla="*/ 24 w 201"/>
                  <a:gd name="T13" fmla="*/ 48 h 48"/>
                  <a:gd name="T14" fmla="*/ 24 w 201"/>
                  <a:gd name="T15" fmla="*/ 48 h 48"/>
                  <a:gd name="T16" fmla="*/ 24 w 201"/>
                  <a:gd name="T1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" h="48">
                    <a:moveTo>
                      <a:pt x="24" y="48"/>
                    </a:moveTo>
                    <a:cubicBezTo>
                      <a:pt x="177" y="48"/>
                      <a:pt x="177" y="48"/>
                      <a:pt x="177" y="48"/>
                    </a:cubicBezTo>
                    <a:cubicBezTo>
                      <a:pt x="190" y="48"/>
                      <a:pt x="201" y="37"/>
                      <a:pt x="201" y="24"/>
                    </a:cubicBezTo>
                    <a:cubicBezTo>
                      <a:pt x="201" y="11"/>
                      <a:pt x="190" y="0"/>
                      <a:pt x="177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8"/>
                      <a:pt x="24" y="48"/>
                    </a:cubicBezTo>
                    <a:close/>
                    <a:moveTo>
                      <a:pt x="24" y="48"/>
                    </a:moveTo>
                    <a:cubicBezTo>
                      <a:pt x="24" y="48"/>
                      <a:pt x="24" y="48"/>
                      <a:pt x="24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07" name="Freeform 8"/>
              <p:cNvSpPr>
                <a:spLocks noEditPoints="1"/>
              </p:cNvSpPr>
              <p:nvPr/>
            </p:nvSpPr>
            <p:spPr bwMode="auto">
              <a:xfrm>
                <a:off x="14200188" y="3409951"/>
                <a:ext cx="993775" cy="155575"/>
              </a:xfrm>
              <a:custGeom>
                <a:avLst/>
                <a:gdLst>
                  <a:gd name="T0" fmla="*/ 24 w 304"/>
                  <a:gd name="T1" fmla="*/ 48 h 48"/>
                  <a:gd name="T2" fmla="*/ 280 w 304"/>
                  <a:gd name="T3" fmla="*/ 48 h 48"/>
                  <a:gd name="T4" fmla="*/ 304 w 304"/>
                  <a:gd name="T5" fmla="*/ 24 h 48"/>
                  <a:gd name="T6" fmla="*/ 280 w 304"/>
                  <a:gd name="T7" fmla="*/ 0 h 48"/>
                  <a:gd name="T8" fmla="*/ 24 w 304"/>
                  <a:gd name="T9" fmla="*/ 0 h 48"/>
                  <a:gd name="T10" fmla="*/ 0 w 304"/>
                  <a:gd name="T11" fmla="*/ 24 h 48"/>
                  <a:gd name="T12" fmla="*/ 24 w 304"/>
                  <a:gd name="T13" fmla="*/ 48 h 48"/>
                  <a:gd name="T14" fmla="*/ 24 w 304"/>
                  <a:gd name="T15" fmla="*/ 48 h 48"/>
                  <a:gd name="T16" fmla="*/ 24 w 304"/>
                  <a:gd name="T1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4" h="48">
                    <a:moveTo>
                      <a:pt x="24" y="48"/>
                    </a:moveTo>
                    <a:cubicBezTo>
                      <a:pt x="280" y="48"/>
                      <a:pt x="280" y="48"/>
                      <a:pt x="280" y="48"/>
                    </a:cubicBezTo>
                    <a:cubicBezTo>
                      <a:pt x="293" y="48"/>
                      <a:pt x="304" y="38"/>
                      <a:pt x="304" y="24"/>
                    </a:cubicBezTo>
                    <a:cubicBezTo>
                      <a:pt x="304" y="11"/>
                      <a:pt x="293" y="0"/>
                      <a:pt x="280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8"/>
                      <a:pt x="10" y="48"/>
                      <a:pt x="24" y="48"/>
                    </a:cubicBezTo>
                    <a:close/>
                    <a:moveTo>
                      <a:pt x="24" y="48"/>
                    </a:moveTo>
                    <a:cubicBezTo>
                      <a:pt x="24" y="48"/>
                      <a:pt x="24" y="48"/>
                      <a:pt x="24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08" name="Freeform 9"/>
              <p:cNvSpPr>
                <a:spLocks noEditPoints="1"/>
              </p:cNvSpPr>
              <p:nvPr/>
            </p:nvSpPr>
            <p:spPr bwMode="auto">
              <a:xfrm>
                <a:off x="13187363" y="2984501"/>
                <a:ext cx="842963" cy="581025"/>
              </a:xfrm>
              <a:custGeom>
                <a:avLst/>
                <a:gdLst>
                  <a:gd name="T0" fmla="*/ 86 w 258"/>
                  <a:gd name="T1" fmla="*/ 171 h 178"/>
                  <a:gd name="T2" fmla="*/ 103 w 258"/>
                  <a:gd name="T3" fmla="*/ 178 h 178"/>
                  <a:gd name="T4" fmla="*/ 120 w 258"/>
                  <a:gd name="T5" fmla="*/ 171 h 178"/>
                  <a:gd name="T6" fmla="*/ 248 w 258"/>
                  <a:gd name="T7" fmla="*/ 43 h 178"/>
                  <a:gd name="T8" fmla="*/ 248 w 258"/>
                  <a:gd name="T9" fmla="*/ 9 h 178"/>
                  <a:gd name="T10" fmla="*/ 214 w 258"/>
                  <a:gd name="T11" fmla="*/ 9 h 178"/>
                  <a:gd name="T12" fmla="*/ 103 w 258"/>
                  <a:gd name="T13" fmla="*/ 120 h 178"/>
                  <a:gd name="T14" fmla="*/ 43 w 258"/>
                  <a:gd name="T15" fmla="*/ 61 h 178"/>
                  <a:gd name="T16" fmla="*/ 9 w 258"/>
                  <a:gd name="T17" fmla="*/ 61 h 178"/>
                  <a:gd name="T18" fmla="*/ 9 w 258"/>
                  <a:gd name="T19" fmla="*/ 95 h 178"/>
                  <a:gd name="T20" fmla="*/ 86 w 258"/>
                  <a:gd name="T21" fmla="*/ 171 h 178"/>
                  <a:gd name="T22" fmla="*/ 86 w 258"/>
                  <a:gd name="T23" fmla="*/ 171 h 178"/>
                  <a:gd name="T24" fmla="*/ 86 w 258"/>
                  <a:gd name="T25" fmla="*/ 171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" h="178">
                    <a:moveTo>
                      <a:pt x="86" y="171"/>
                    </a:moveTo>
                    <a:cubicBezTo>
                      <a:pt x="91" y="176"/>
                      <a:pt x="97" y="178"/>
                      <a:pt x="103" y="178"/>
                    </a:cubicBezTo>
                    <a:cubicBezTo>
                      <a:pt x="109" y="178"/>
                      <a:pt x="115" y="176"/>
                      <a:pt x="120" y="171"/>
                    </a:cubicBezTo>
                    <a:cubicBezTo>
                      <a:pt x="248" y="43"/>
                      <a:pt x="248" y="43"/>
                      <a:pt x="248" y="43"/>
                    </a:cubicBezTo>
                    <a:cubicBezTo>
                      <a:pt x="258" y="34"/>
                      <a:pt x="258" y="19"/>
                      <a:pt x="248" y="9"/>
                    </a:cubicBezTo>
                    <a:cubicBezTo>
                      <a:pt x="239" y="0"/>
                      <a:pt x="224" y="0"/>
                      <a:pt x="214" y="9"/>
                    </a:cubicBezTo>
                    <a:cubicBezTo>
                      <a:pt x="103" y="120"/>
                      <a:pt x="103" y="120"/>
                      <a:pt x="103" y="120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34" y="51"/>
                      <a:pt x="19" y="51"/>
                      <a:pt x="9" y="61"/>
                    </a:cubicBezTo>
                    <a:cubicBezTo>
                      <a:pt x="0" y="70"/>
                      <a:pt x="0" y="85"/>
                      <a:pt x="9" y="95"/>
                    </a:cubicBezTo>
                    <a:lnTo>
                      <a:pt x="86" y="171"/>
                    </a:lnTo>
                    <a:close/>
                    <a:moveTo>
                      <a:pt x="86" y="171"/>
                    </a:moveTo>
                    <a:cubicBezTo>
                      <a:pt x="86" y="171"/>
                      <a:pt x="86" y="171"/>
                      <a:pt x="86" y="17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09" name="Freeform 10"/>
              <p:cNvSpPr>
                <a:spLocks noEditPoints="1"/>
              </p:cNvSpPr>
              <p:nvPr/>
            </p:nvSpPr>
            <p:spPr bwMode="auto">
              <a:xfrm>
                <a:off x="14200188" y="3911601"/>
                <a:ext cx="657225" cy="157163"/>
              </a:xfrm>
              <a:custGeom>
                <a:avLst/>
                <a:gdLst>
                  <a:gd name="T0" fmla="*/ 24 w 201"/>
                  <a:gd name="T1" fmla="*/ 48 h 48"/>
                  <a:gd name="T2" fmla="*/ 177 w 201"/>
                  <a:gd name="T3" fmla="*/ 48 h 48"/>
                  <a:gd name="T4" fmla="*/ 201 w 201"/>
                  <a:gd name="T5" fmla="*/ 24 h 48"/>
                  <a:gd name="T6" fmla="*/ 177 w 201"/>
                  <a:gd name="T7" fmla="*/ 0 h 48"/>
                  <a:gd name="T8" fmla="*/ 24 w 201"/>
                  <a:gd name="T9" fmla="*/ 0 h 48"/>
                  <a:gd name="T10" fmla="*/ 0 w 201"/>
                  <a:gd name="T11" fmla="*/ 24 h 48"/>
                  <a:gd name="T12" fmla="*/ 24 w 201"/>
                  <a:gd name="T13" fmla="*/ 48 h 48"/>
                  <a:gd name="T14" fmla="*/ 24 w 201"/>
                  <a:gd name="T15" fmla="*/ 48 h 48"/>
                  <a:gd name="T16" fmla="*/ 24 w 201"/>
                  <a:gd name="T1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" h="48">
                    <a:moveTo>
                      <a:pt x="24" y="48"/>
                    </a:moveTo>
                    <a:cubicBezTo>
                      <a:pt x="177" y="48"/>
                      <a:pt x="177" y="48"/>
                      <a:pt x="177" y="48"/>
                    </a:cubicBezTo>
                    <a:cubicBezTo>
                      <a:pt x="190" y="48"/>
                      <a:pt x="201" y="37"/>
                      <a:pt x="201" y="24"/>
                    </a:cubicBezTo>
                    <a:cubicBezTo>
                      <a:pt x="201" y="11"/>
                      <a:pt x="190" y="0"/>
                      <a:pt x="177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8"/>
                      <a:pt x="24" y="48"/>
                    </a:cubicBezTo>
                    <a:close/>
                    <a:moveTo>
                      <a:pt x="24" y="48"/>
                    </a:moveTo>
                    <a:cubicBezTo>
                      <a:pt x="24" y="48"/>
                      <a:pt x="24" y="48"/>
                      <a:pt x="24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10" name="Freeform 11"/>
              <p:cNvSpPr>
                <a:spLocks noEditPoints="1"/>
              </p:cNvSpPr>
              <p:nvPr/>
            </p:nvSpPr>
            <p:spPr bwMode="auto">
              <a:xfrm>
                <a:off x="14200188" y="4244976"/>
                <a:ext cx="993775" cy="157163"/>
              </a:xfrm>
              <a:custGeom>
                <a:avLst/>
                <a:gdLst>
                  <a:gd name="T0" fmla="*/ 24 w 304"/>
                  <a:gd name="T1" fmla="*/ 48 h 48"/>
                  <a:gd name="T2" fmla="*/ 280 w 304"/>
                  <a:gd name="T3" fmla="*/ 48 h 48"/>
                  <a:gd name="T4" fmla="*/ 304 w 304"/>
                  <a:gd name="T5" fmla="*/ 24 h 48"/>
                  <a:gd name="T6" fmla="*/ 280 w 304"/>
                  <a:gd name="T7" fmla="*/ 0 h 48"/>
                  <a:gd name="T8" fmla="*/ 24 w 304"/>
                  <a:gd name="T9" fmla="*/ 0 h 48"/>
                  <a:gd name="T10" fmla="*/ 0 w 304"/>
                  <a:gd name="T11" fmla="*/ 24 h 48"/>
                  <a:gd name="T12" fmla="*/ 24 w 304"/>
                  <a:gd name="T13" fmla="*/ 48 h 48"/>
                  <a:gd name="T14" fmla="*/ 24 w 304"/>
                  <a:gd name="T15" fmla="*/ 48 h 48"/>
                  <a:gd name="T16" fmla="*/ 24 w 304"/>
                  <a:gd name="T1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4" h="48">
                    <a:moveTo>
                      <a:pt x="24" y="48"/>
                    </a:moveTo>
                    <a:cubicBezTo>
                      <a:pt x="280" y="48"/>
                      <a:pt x="280" y="48"/>
                      <a:pt x="280" y="48"/>
                    </a:cubicBezTo>
                    <a:cubicBezTo>
                      <a:pt x="293" y="48"/>
                      <a:pt x="304" y="38"/>
                      <a:pt x="304" y="24"/>
                    </a:cubicBezTo>
                    <a:cubicBezTo>
                      <a:pt x="304" y="11"/>
                      <a:pt x="293" y="0"/>
                      <a:pt x="280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8"/>
                      <a:pt x="10" y="48"/>
                      <a:pt x="24" y="48"/>
                    </a:cubicBezTo>
                    <a:close/>
                    <a:moveTo>
                      <a:pt x="24" y="48"/>
                    </a:moveTo>
                    <a:cubicBezTo>
                      <a:pt x="24" y="48"/>
                      <a:pt x="24" y="48"/>
                      <a:pt x="24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11" name="Freeform 12"/>
              <p:cNvSpPr>
                <a:spLocks noEditPoints="1"/>
              </p:cNvSpPr>
              <p:nvPr/>
            </p:nvSpPr>
            <p:spPr bwMode="auto">
              <a:xfrm>
                <a:off x="13187363" y="3821113"/>
                <a:ext cx="842963" cy="581025"/>
              </a:xfrm>
              <a:custGeom>
                <a:avLst/>
                <a:gdLst>
                  <a:gd name="T0" fmla="*/ 86 w 258"/>
                  <a:gd name="T1" fmla="*/ 171 h 178"/>
                  <a:gd name="T2" fmla="*/ 103 w 258"/>
                  <a:gd name="T3" fmla="*/ 178 h 178"/>
                  <a:gd name="T4" fmla="*/ 120 w 258"/>
                  <a:gd name="T5" fmla="*/ 171 h 178"/>
                  <a:gd name="T6" fmla="*/ 248 w 258"/>
                  <a:gd name="T7" fmla="*/ 43 h 178"/>
                  <a:gd name="T8" fmla="*/ 248 w 258"/>
                  <a:gd name="T9" fmla="*/ 9 h 178"/>
                  <a:gd name="T10" fmla="*/ 214 w 258"/>
                  <a:gd name="T11" fmla="*/ 9 h 178"/>
                  <a:gd name="T12" fmla="*/ 103 w 258"/>
                  <a:gd name="T13" fmla="*/ 120 h 178"/>
                  <a:gd name="T14" fmla="*/ 43 w 258"/>
                  <a:gd name="T15" fmla="*/ 61 h 178"/>
                  <a:gd name="T16" fmla="*/ 9 w 258"/>
                  <a:gd name="T17" fmla="*/ 61 h 178"/>
                  <a:gd name="T18" fmla="*/ 9 w 258"/>
                  <a:gd name="T19" fmla="*/ 95 h 178"/>
                  <a:gd name="T20" fmla="*/ 86 w 258"/>
                  <a:gd name="T21" fmla="*/ 171 h 178"/>
                  <a:gd name="T22" fmla="*/ 86 w 258"/>
                  <a:gd name="T23" fmla="*/ 171 h 178"/>
                  <a:gd name="T24" fmla="*/ 86 w 258"/>
                  <a:gd name="T25" fmla="*/ 171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" h="178">
                    <a:moveTo>
                      <a:pt x="86" y="171"/>
                    </a:moveTo>
                    <a:cubicBezTo>
                      <a:pt x="91" y="176"/>
                      <a:pt x="97" y="178"/>
                      <a:pt x="103" y="178"/>
                    </a:cubicBezTo>
                    <a:cubicBezTo>
                      <a:pt x="109" y="178"/>
                      <a:pt x="115" y="176"/>
                      <a:pt x="120" y="171"/>
                    </a:cubicBezTo>
                    <a:cubicBezTo>
                      <a:pt x="248" y="43"/>
                      <a:pt x="248" y="43"/>
                      <a:pt x="248" y="43"/>
                    </a:cubicBezTo>
                    <a:cubicBezTo>
                      <a:pt x="258" y="34"/>
                      <a:pt x="258" y="19"/>
                      <a:pt x="248" y="9"/>
                    </a:cubicBezTo>
                    <a:cubicBezTo>
                      <a:pt x="239" y="0"/>
                      <a:pt x="224" y="0"/>
                      <a:pt x="214" y="9"/>
                    </a:cubicBezTo>
                    <a:cubicBezTo>
                      <a:pt x="103" y="120"/>
                      <a:pt x="103" y="120"/>
                      <a:pt x="103" y="120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34" y="51"/>
                      <a:pt x="19" y="51"/>
                      <a:pt x="9" y="61"/>
                    </a:cubicBezTo>
                    <a:cubicBezTo>
                      <a:pt x="0" y="70"/>
                      <a:pt x="0" y="85"/>
                      <a:pt x="9" y="95"/>
                    </a:cubicBezTo>
                    <a:lnTo>
                      <a:pt x="86" y="171"/>
                    </a:lnTo>
                    <a:close/>
                    <a:moveTo>
                      <a:pt x="86" y="171"/>
                    </a:moveTo>
                    <a:cubicBezTo>
                      <a:pt x="86" y="171"/>
                      <a:pt x="86" y="171"/>
                      <a:pt x="86" y="17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12" name="Freeform 13"/>
              <p:cNvSpPr>
                <a:spLocks noEditPoints="1"/>
              </p:cNvSpPr>
              <p:nvPr/>
            </p:nvSpPr>
            <p:spPr bwMode="auto">
              <a:xfrm>
                <a:off x="14200188" y="4746626"/>
                <a:ext cx="657225" cy="157163"/>
              </a:xfrm>
              <a:custGeom>
                <a:avLst/>
                <a:gdLst>
                  <a:gd name="T0" fmla="*/ 24 w 201"/>
                  <a:gd name="T1" fmla="*/ 48 h 48"/>
                  <a:gd name="T2" fmla="*/ 177 w 201"/>
                  <a:gd name="T3" fmla="*/ 48 h 48"/>
                  <a:gd name="T4" fmla="*/ 201 w 201"/>
                  <a:gd name="T5" fmla="*/ 24 h 48"/>
                  <a:gd name="T6" fmla="*/ 177 w 201"/>
                  <a:gd name="T7" fmla="*/ 0 h 48"/>
                  <a:gd name="T8" fmla="*/ 24 w 201"/>
                  <a:gd name="T9" fmla="*/ 0 h 48"/>
                  <a:gd name="T10" fmla="*/ 0 w 201"/>
                  <a:gd name="T11" fmla="*/ 24 h 48"/>
                  <a:gd name="T12" fmla="*/ 24 w 201"/>
                  <a:gd name="T13" fmla="*/ 48 h 48"/>
                  <a:gd name="T14" fmla="*/ 24 w 201"/>
                  <a:gd name="T15" fmla="*/ 48 h 48"/>
                  <a:gd name="T16" fmla="*/ 24 w 201"/>
                  <a:gd name="T1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" h="48">
                    <a:moveTo>
                      <a:pt x="24" y="48"/>
                    </a:moveTo>
                    <a:cubicBezTo>
                      <a:pt x="177" y="48"/>
                      <a:pt x="177" y="48"/>
                      <a:pt x="177" y="48"/>
                    </a:cubicBezTo>
                    <a:cubicBezTo>
                      <a:pt x="190" y="48"/>
                      <a:pt x="201" y="37"/>
                      <a:pt x="201" y="24"/>
                    </a:cubicBezTo>
                    <a:cubicBezTo>
                      <a:pt x="201" y="11"/>
                      <a:pt x="190" y="0"/>
                      <a:pt x="177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8"/>
                      <a:pt x="24" y="48"/>
                    </a:cubicBezTo>
                    <a:close/>
                    <a:moveTo>
                      <a:pt x="24" y="48"/>
                    </a:moveTo>
                    <a:cubicBezTo>
                      <a:pt x="24" y="48"/>
                      <a:pt x="24" y="48"/>
                      <a:pt x="24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13" name="Freeform 14"/>
              <p:cNvSpPr>
                <a:spLocks noEditPoints="1"/>
              </p:cNvSpPr>
              <p:nvPr/>
            </p:nvSpPr>
            <p:spPr bwMode="auto">
              <a:xfrm>
                <a:off x="14200188" y="5080001"/>
                <a:ext cx="993775" cy="157163"/>
              </a:xfrm>
              <a:custGeom>
                <a:avLst/>
                <a:gdLst>
                  <a:gd name="T0" fmla="*/ 24 w 304"/>
                  <a:gd name="T1" fmla="*/ 48 h 48"/>
                  <a:gd name="T2" fmla="*/ 280 w 304"/>
                  <a:gd name="T3" fmla="*/ 48 h 48"/>
                  <a:gd name="T4" fmla="*/ 304 w 304"/>
                  <a:gd name="T5" fmla="*/ 24 h 48"/>
                  <a:gd name="T6" fmla="*/ 280 w 304"/>
                  <a:gd name="T7" fmla="*/ 0 h 48"/>
                  <a:gd name="T8" fmla="*/ 24 w 304"/>
                  <a:gd name="T9" fmla="*/ 0 h 48"/>
                  <a:gd name="T10" fmla="*/ 0 w 304"/>
                  <a:gd name="T11" fmla="*/ 24 h 48"/>
                  <a:gd name="T12" fmla="*/ 24 w 304"/>
                  <a:gd name="T13" fmla="*/ 48 h 48"/>
                  <a:gd name="T14" fmla="*/ 24 w 304"/>
                  <a:gd name="T15" fmla="*/ 48 h 48"/>
                  <a:gd name="T16" fmla="*/ 24 w 304"/>
                  <a:gd name="T1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4" h="48">
                    <a:moveTo>
                      <a:pt x="24" y="48"/>
                    </a:moveTo>
                    <a:cubicBezTo>
                      <a:pt x="280" y="48"/>
                      <a:pt x="280" y="48"/>
                      <a:pt x="280" y="48"/>
                    </a:cubicBezTo>
                    <a:cubicBezTo>
                      <a:pt x="293" y="48"/>
                      <a:pt x="304" y="38"/>
                      <a:pt x="304" y="24"/>
                    </a:cubicBezTo>
                    <a:cubicBezTo>
                      <a:pt x="304" y="11"/>
                      <a:pt x="293" y="0"/>
                      <a:pt x="280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8"/>
                      <a:pt x="10" y="48"/>
                      <a:pt x="24" y="48"/>
                    </a:cubicBezTo>
                    <a:close/>
                    <a:moveTo>
                      <a:pt x="24" y="48"/>
                    </a:moveTo>
                    <a:cubicBezTo>
                      <a:pt x="24" y="48"/>
                      <a:pt x="24" y="48"/>
                      <a:pt x="24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414" name="Freeform 15"/>
              <p:cNvSpPr>
                <a:spLocks noEditPoints="1"/>
              </p:cNvSpPr>
              <p:nvPr/>
            </p:nvSpPr>
            <p:spPr bwMode="auto">
              <a:xfrm>
                <a:off x="13187363" y="4656138"/>
                <a:ext cx="842963" cy="581025"/>
              </a:xfrm>
              <a:custGeom>
                <a:avLst/>
                <a:gdLst>
                  <a:gd name="T0" fmla="*/ 86 w 258"/>
                  <a:gd name="T1" fmla="*/ 171 h 178"/>
                  <a:gd name="T2" fmla="*/ 103 w 258"/>
                  <a:gd name="T3" fmla="*/ 178 h 178"/>
                  <a:gd name="T4" fmla="*/ 120 w 258"/>
                  <a:gd name="T5" fmla="*/ 171 h 178"/>
                  <a:gd name="T6" fmla="*/ 248 w 258"/>
                  <a:gd name="T7" fmla="*/ 43 h 178"/>
                  <a:gd name="T8" fmla="*/ 248 w 258"/>
                  <a:gd name="T9" fmla="*/ 9 h 178"/>
                  <a:gd name="T10" fmla="*/ 214 w 258"/>
                  <a:gd name="T11" fmla="*/ 9 h 178"/>
                  <a:gd name="T12" fmla="*/ 103 w 258"/>
                  <a:gd name="T13" fmla="*/ 120 h 178"/>
                  <a:gd name="T14" fmla="*/ 43 w 258"/>
                  <a:gd name="T15" fmla="*/ 61 h 178"/>
                  <a:gd name="T16" fmla="*/ 9 w 258"/>
                  <a:gd name="T17" fmla="*/ 61 h 178"/>
                  <a:gd name="T18" fmla="*/ 9 w 258"/>
                  <a:gd name="T19" fmla="*/ 95 h 178"/>
                  <a:gd name="T20" fmla="*/ 86 w 258"/>
                  <a:gd name="T21" fmla="*/ 171 h 178"/>
                  <a:gd name="T22" fmla="*/ 86 w 258"/>
                  <a:gd name="T23" fmla="*/ 171 h 178"/>
                  <a:gd name="T24" fmla="*/ 86 w 258"/>
                  <a:gd name="T25" fmla="*/ 171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" h="178">
                    <a:moveTo>
                      <a:pt x="86" y="171"/>
                    </a:moveTo>
                    <a:cubicBezTo>
                      <a:pt x="91" y="176"/>
                      <a:pt x="97" y="178"/>
                      <a:pt x="103" y="178"/>
                    </a:cubicBezTo>
                    <a:cubicBezTo>
                      <a:pt x="109" y="178"/>
                      <a:pt x="115" y="176"/>
                      <a:pt x="120" y="171"/>
                    </a:cubicBezTo>
                    <a:cubicBezTo>
                      <a:pt x="248" y="43"/>
                      <a:pt x="248" y="43"/>
                      <a:pt x="248" y="43"/>
                    </a:cubicBezTo>
                    <a:cubicBezTo>
                      <a:pt x="258" y="34"/>
                      <a:pt x="258" y="19"/>
                      <a:pt x="248" y="9"/>
                    </a:cubicBezTo>
                    <a:cubicBezTo>
                      <a:pt x="239" y="0"/>
                      <a:pt x="224" y="0"/>
                      <a:pt x="214" y="9"/>
                    </a:cubicBezTo>
                    <a:cubicBezTo>
                      <a:pt x="103" y="120"/>
                      <a:pt x="103" y="120"/>
                      <a:pt x="103" y="120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34" y="51"/>
                      <a:pt x="19" y="51"/>
                      <a:pt x="9" y="61"/>
                    </a:cubicBezTo>
                    <a:cubicBezTo>
                      <a:pt x="0" y="70"/>
                      <a:pt x="0" y="85"/>
                      <a:pt x="9" y="95"/>
                    </a:cubicBezTo>
                    <a:lnTo>
                      <a:pt x="86" y="171"/>
                    </a:lnTo>
                    <a:close/>
                    <a:moveTo>
                      <a:pt x="86" y="171"/>
                    </a:moveTo>
                    <a:cubicBezTo>
                      <a:pt x="86" y="171"/>
                      <a:pt x="86" y="171"/>
                      <a:pt x="86" y="17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8300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/>
              <a:t>Verslo linijos</a:t>
            </a:r>
            <a:endParaRPr lang="en-US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4410075" y="2381250"/>
            <a:ext cx="0" cy="1724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7848600" y="2381250"/>
            <a:ext cx="0" cy="1724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390330" y="4579684"/>
            <a:ext cx="0" cy="1724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7848600" y="4579684"/>
            <a:ext cx="0" cy="1724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Group 90"/>
          <p:cNvGrpSpPr/>
          <p:nvPr/>
        </p:nvGrpSpPr>
        <p:grpSpPr>
          <a:xfrm>
            <a:off x="448766" y="2626767"/>
            <a:ext cx="3589835" cy="1082933"/>
            <a:chOff x="448766" y="2626767"/>
            <a:chExt cx="3589835" cy="1082933"/>
          </a:xfrm>
        </p:grpSpPr>
        <p:sp>
          <p:nvSpPr>
            <p:cNvPr id="92" name="Content Placeholder 1"/>
            <p:cNvSpPr txBox="1">
              <a:spLocks/>
            </p:cNvSpPr>
            <p:nvPr/>
          </p:nvSpPr>
          <p:spPr>
            <a:xfrm>
              <a:off x="712539" y="3249611"/>
              <a:ext cx="3025338" cy="460089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lt-LT" sz="1600" kern="800" dirty="0" smtClean="0"/>
                <a:t>Verslo valdymo sprendimai</a:t>
              </a:r>
              <a:endParaRPr lang="lt-LT" sz="1600" kern="800" dirty="0"/>
            </a:p>
          </p:txBody>
        </p:sp>
        <p:pic>
          <p:nvPicPr>
            <p:cNvPr id="93" name="Picture 9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766" y="2626767"/>
              <a:ext cx="3589835" cy="243348"/>
            </a:xfrm>
            <a:prstGeom prst="rect">
              <a:avLst/>
            </a:prstGeom>
          </p:spPr>
        </p:pic>
      </p:grpSp>
      <p:grpSp>
        <p:nvGrpSpPr>
          <p:cNvPr id="94" name="Group 93"/>
          <p:cNvGrpSpPr/>
          <p:nvPr/>
        </p:nvGrpSpPr>
        <p:grpSpPr>
          <a:xfrm>
            <a:off x="4781550" y="2647829"/>
            <a:ext cx="2628900" cy="1061872"/>
            <a:chOff x="4781550" y="2647829"/>
            <a:chExt cx="2628900" cy="1061872"/>
          </a:xfrm>
        </p:grpSpPr>
        <p:sp>
          <p:nvSpPr>
            <p:cNvPr id="95" name="Content Placeholder 1"/>
            <p:cNvSpPr txBox="1">
              <a:spLocks/>
            </p:cNvSpPr>
            <p:nvPr/>
          </p:nvSpPr>
          <p:spPr>
            <a:xfrm>
              <a:off x="4781550" y="3249612"/>
              <a:ext cx="2628900" cy="460089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lt-LT" sz="1600" kern="800" dirty="0" smtClean="0"/>
                <a:t>Individualūs programiniai sprendimai</a:t>
              </a:r>
              <a:endParaRPr lang="lt-LT" sz="1600" kern="800" dirty="0"/>
            </a:p>
          </p:txBody>
        </p:sp>
        <p:grpSp>
          <p:nvGrpSpPr>
            <p:cNvPr id="96" name="Group 95"/>
            <p:cNvGrpSpPr/>
            <p:nvPr/>
          </p:nvGrpSpPr>
          <p:grpSpPr>
            <a:xfrm>
              <a:off x="5019698" y="2647829"/>
              <a:ext cx="2127529" cy="209296"/>
              <a:chOff x="3692526" y="-1306513"/>
              <a:chExt cx="1855787" cy="182563"/>
            </a:xfrm>
          </p:grpSpPr>
          <p:sp>
            <p:nvSpPr>
              <p:cNvPr id="97" name="Freeform 5"/>
              <p:cNvSpPr>
                <a:spLocks noEditPoints="1"/>
              </p:cNvSpPr>
              <p:nvPr/>
            </p:nvSpPr>
            <p:spPr bwMode="auto">
              <a:xfrm>
                <a:off x="4138613" y="-1303338"/>
                <a:ext cx="158750" cy="174625"/>
              </a:xfrm>
              <a:custGeom>
                <a:avLst/>
                <a:gdLst>
                  <a:gd name="T0" fmla="*/ 78 w 230"/>
                  <a:gd name="T1" fmla="*/ 0 h 253"/>
                  <a:gd name="T2" fmla="*/ 146 w 230"/>
                  <a:gd name="T3" fmla="*/ 0 h 253"/>
                  <a:gd name="T4" fmla="*/ 230 w 230"/>
                  <a:gd name="T5" fmla="*/ 253 h 253"/>
                  <a:gd name="T6" fmla="*/ 175 w 230"/>
                  <a:gd name="T7" fmla="*/ 253 h 253"/>
                  <a:gd name="T8" fmla="*/ 160 w 230"/>
                  <a:gd name="T9" fmla="*/ 205 h 253"/>
                  <a:gd name="T10" fmla="*/ 68 w 230"/>
                  <a:gd name="T11" fmla="*/ 205 h 253"/>
                  <a:gd name="T12" fmla="*/ 54 w 230"/>
                  <a:gd name="T13" fmla="*/ 253 h 253"/>
                  <a:gd name="T14" fmla="*/ 0 w 230"/>
                  <a:gd name="T15" fmla="*/ 253 h 253"/>
                  <a:gd name="T16" fmla="*/ 78 w 230"/>
                  <a:gd name="T17" fmla="*/ 0 h 253"/>
                  <a:gd name="T18" fmla="*/ 112 w 230"/>
                  <a:gd name="T19" fmla="*/ 49 h 253"/>
                  <a:gd name="T20" fmla="*/ 82 w 230"/>
                  <a:gd name="T21" fmla="*/ 154 h 253"/>
                  <a:gd name="T22" fmla="*/ 144 w 230"/>
                  <a:gd name="T23" fmla="*/ 154 h 253"/>
                  <a:gd name="T24" fmla="*/ 112 w 230"/>
                  <a:gd name="T25" fmla="*/ 49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" h="253">
                    <a:moveTo>
                      <a:pt x="78" y="0"/>
                    </a:moveTo>
                    <a:lnTo>
                      <a:pt x="146" y="0"/>
                    </a:lnTo>
                    <a:lnTo>
                      <a:pt x="230" y="253"/>
                    </a:lnTo>
                    <a:lnTo>
                      <a:pt x="175" y="253"/>
                    </a:lnTo>
                    <a:lnTo>
                      <a:pt x="160" y="205"/>
                    </a:lnTo>
                    <a:lnTo>
                      <a:pt x="68" y="205"/>
                    </a:lnTo>
                    <a:lnTo>
                      <a:pt x="54" y="253"/>
                    </a:lnTo>
                    <a:lnTo>
                      <a:pt x="0" y="253"/>
                    </a:lnTo>
                    <a:lnTo>
                      <a:pt x="78" y="0"/>
                    </a:lnTo>
                    <a:close/>
                    <a:moveTo>
                      <a:pt x="112" y="49"/>
                    </a:moveTo>
                    <a:lnTo>
                      <a:pt x="82" y="154"/>
                    </a:lnTo>
                    <a:lnTo>
                      <a:pt x="144" y="154"/>
                    </a:lnTo>
                    <a:lnTo>
                      <a:pt x="112" y="49"/>
                    </a:lnTo>
                    <a:close/>
                  </a:path>
                </a:pathLst>
              </a:custGeom>
              <a:solidFill>
                <a:srgbClr val="00508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98" name="Rectangle 6"/>
              <p:cNvSpPr>
                <a:spLocks noChangeArrowheads="1"/>
              </p:cNvSpPr>
              <p:nvPr/>
            </p:nvSpPr>
            <p:spPr bwMode="auto">
              <a:xfrm>
                <a:off x="4316413" y="-1303338"/>
                <a:ext cx="30163" cy="174625"/>
              </a:xfrm>
              <a:prstGeom prst="rect">
                <a:avLst/>
              </a:prstGeom>
              <a:solidFill>
                <a:srgbClr val="0050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99" name="Freeform 7"/>
              <p:cNvSpPr>
                <a:spLocks/>
              </p:cNvSpPr>
              <p:nvPr/>
            </p:nvSpPr>
            <p:spPr bwMode="auto">
              <a:xfrm>
                <a:off x="4383088" y="-1252538"/>
                <a:ext cx="98425" cy="123825"/>
              </a:xfrm>
              <a:custGeom>
                <a:avLst/>
                <a:gdLst>
                  <a:gd name="T0" fmla="*/ 143 w 143"/>
                  <a:gd name="T1" fmla="*/ 61 h 180"/>
                  <a:gd name="T2" fmla="*/ 143 w 143"/>
                  <a:gd name="T3" fmla="*/ 180 h 180"/>
                  <a:gd name="T4" fmla="*/ 99 w 143"/>
                  <a:gd name="T5" fmla="*/ 180 h 180"/>
                  <a:gd name="T6" fmla="*/ 99 w 143"/>
                  <a:gd name="T7" fmla="*/ 71 h 180"/>
                  <a:gd name="T8" fmla="*/ 75 w 143"/>
                  <a:gd name="T9" fmla="*/ 34 h 180"/>
                  <a:gd name="T10" fmla="*/ 45 w 143"/>
                  <a:gd name="T11" fmla="*/ 77 h 180"/>
                  <a:gd name="T12" fmla="*/ 45 w 143"/>
                  <a:gd name="T13" fmla="*/ 180 h 180"/>
                  <a:gd name="T14" fmla="*/ 0 w 143"/>
                  <a:gd name="T15" fmla="*/ 180 h 180"/>
                  <a:gd name="T16" fmla="*/ 0 w 143"/>
                  <a:gd name="T17" fmla="*/ 5 h 180"/>
                  <a:gd name="T18" fmla="*/ 45 w 143"/>
                  <a:gd name="T19" fmla="*/ 5 h 180"/>
                  <a:gd name="T20" fmla="*/ 45 w 143"/>
                  <a:gd name="T21" fmla="*/ 35 h 180"/>
                  <a:gd name="T22" fmla="*/ 94 w 143"/>
                  <a:gd name="T23" fmla="*/ 0 h 180"/>
                  <a:gd name="T24" fmla="*/ 143 w 143"/>
                  <a:gd name="T25" fmla="*/ 61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3" h="180">
                    <a:moveTo>
                      <a:pt x="143" y="61"/>
                    </a:moveTo>
                    <a:lnTo>
                      <a:pt x="143" y="180"/>
                    </a:lnTo>
                    <a:lnTo>
                      <a:pt x="99" y="180"/>
                    </a:lnTo>
                    <a:lnTo>
                      <a:pt x="99" y="71"/>
                    </a:lnTo>
                    <a:cubicBezTo>
                      <a:pt x="99" y="46"/>
                      <a:pt x="91" y="34"/>
                      <a:pt x="75" y="34"/>
                    </a:cubicBezTo>
                    <a:cubicBezTo>
                      <a:pt x="55" y="34"/>
                      <a:pt x="45" y="48"/>
                      <a:pt x="45" y="77"/>
                    </a:cubicBezTo>
                    <a:lnTo>
                      <a:pt x="45" y="180"/>
                    </a:lnTo>
                    <a:lnTo>
                      <a:pt x="0" y="180"/>
                    </a:lnTo>
                    <a:lnTo>
                      <a:pt x="0" y="5"/>
                    </a:lnTo>
                    <a:lnTo>
                      <a:pt x="45" y="5"/>
                    </a:lnTo>
                    <a:lnTo>
                      <a:pt x="45" y="35"/>
                    </a:lnTo>
                    <a:cubicBezTo>
                      <a:pt x="56" y="11"/>
                      <a:pt x="72" y="0"/>
                      <a:pt x="94" y="0"/>
                    </a:cubicBezTo>
                    <a:cubicBezTo>
                      <a:pt x="127" y="0"/>
                      <a:pt x="143" y="20"/>
                      <a:pt x="143" y="61"/>
                    </a:cubicBezTo>
                    <a:close/>
                  </a:path>
                </a:pathLst>
              </a:custGeom>
              <a:solidFill>
                <a:srgbClr val="00508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0" name="Freeform 8"/>
              <p:cNvSpPr>
                <a:spLocks noEditPoints="1"/>
              </p:cNvSpPr>
              <p:nvPr/>
            </p:nvSpPr>
            <p:spPr bwMode="auto">
              <a:xfrm>
                <a:off x="4505326" y="-1252538"/>
                <a:ext cx="109538" cy="128588"/>
              </a:xfrm>
              <a:custGeom>
                <a:avLst/>
                <a:gdLst>
                  <a:gd name="T0" fmla="*/ 141 w 159"/>
                  <a:gd name="T1" fmla="*/ 67 h 186"/>
                  <a:gd name="T2" fmla="*/ 141 w 159"/>
                  <a:gd name="T3" fmla="*/ 123 h 186"/>
                  <a:gd name="T4" fmla="*/ 142 w 159"/>
                  <a:gd name="T5" fmla="*/ 138 h 186"/>
                  <a:gd name="T6" fmla="*/ 152 w 159"/>
                  <a:gd name="T7" fmla="*/ 145 h 186"/>
                  <a:gd name="T8" fmla="*/ 159 w 159"/>
                  <a:gd name="T9" fmla="*/ 144 h 186"/>
                  <a:gd name="T10" fmla="*/ 159 w 159"/>
                  <a:gd name="T11" fmla="*/ 180 h 186"/>
                  <a:gd name="T12" fmla="*/ 130 w 159"/>
                  <a:gd name="T13" fmla="*/ 186 h 186"/>
                  <a:gd name="T14" fmla="*/ 98 w 159"/>
                  <a:gd name="T15" fmla="*/ 151 h 186"/>
                  <a:gd name="T16" fmla="*/ 51 w 159"/>
                  <a:gd name="T17" fmla="*/ 186 h 186"/>
                  <a:gd name="T18" fmla="*/ 14 w 159"/>
                  <a:gd name="T19" fmla="*/ 171 h 186"/>
                  <a:gd name="T20" fmla="*/ 0 w 159"/>
                  <a:gd name="T21" fmla="*/ 131 h 186"/>
                  <a:gd name="T22" fmla="*/ 10 w 159"/>
                  <a:gd name="T23" fmla="*/ 97 h 186"/>
                  <a:gd name="T24" fmla="*/ 35 w 159"/>
                  <a:gd name="T25" fmla="*/ 77 h 186"/>
                  <a:gd name="T26" fmla="*/ 66 w 159"/>
                  <a:gd name="T27" fmla="*/ 70 h 186"/>
                  <a:gd name="T28" fmla="*/ 96 w 159"/>
                  <a:gd name="T29" fmla="*/ 62 h 186"/>
                  <a:gd name="T30" fmla="*/ 96 w 159"/>
                  <a:gd name="T31" fmla="*/ 52 h 186"/>
                  <a:gd name="T32" fmla="*/ 73 w 159"/>
                  <a:gd name="T33" fmla="*/ 31 h 186"/>
                  <a:gd name="T34" fmla="*/ 44 w 159"/>
                  <a:gd name="T35" fmla="*/ 51 h 186"/>
                  <a:gd name="T36" fmla="*/ 10 w 159"/>
                  <a:gd name="T37" fmla="*/ 35 h 186"/>
                  <a:gd name="T38" fmla="*/ 76 w 159"/>
                  <a:gd name="T39" fmla="*/ 0 h 186"/>
                  <a:gd name="T40" fmla="*/ 125 w 159"/>
                  <a:gd name="T41" fmla="*/ 14 h 186"/>
                  <a:gd name="T42" fmla="*/ 141 w 159"/>
                  <a:gd name="T43" fmla="*/ 67 h 186"/>
                  <a:gd name="T44" fmla="*/ 96 w 159"/>
                  <a:gd name="T45" fmla="*/ 85 h 186"/>
                  <a:gd name="T46" fmla="*/ 79 w 159"/>
                  <a:gd name="T47" fmla="*/ 92 h 186"/>
                  <a:gd name="T48" fmla="*/ 44 w 159"/>
                  <a:gd name="T49" fmla="*/ 127 h 186"/>
                  <a:gd name="T50" fmla="*/ 49 w 159"/>
                  <a:gd name="T51" fmla="*/ 144 h 186"/>
                  <a:gd name="T52" fmla="*/ 64 w 159"/>
                  <a:gd name="T53" fmla="*/ 150 h 186"/>
                  <a:gd name="T54" fmla="*/ 89 w 159"/>
                  <a:gd name="T55" fmla="*/ 138 h 186"/>
                  <a:gd name="T56" fmla="*/ 96 w 159"/>
                  <a:gd name="T57" fmla="*/ 108 h 186"/>
                  <a:gd name="T58" fmla="*/ 96 w 159"/>
                  <a:gd name="T59" fmla="*/ 85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9" h="186">
                    <a:moveTo>
                      <a:pt x="141" y="67"/>
                    </a:moveTo>
                    <a:lnTo>
                      <a:pt x="141" y="123"/>
                    </a:lnTo>
                    <a:cubicBezTo>
                      <a:pt x="141" y="130"/>
                      <a:pt x="141" y="136"/>
                      <a:pt x="142" y="138"/>
                    </a:cubicBezTo>
                    <a:cubicBezTo>
                      <a:pt x="143" y="143"/>
                      <a:pt x="147" y="145"/>
                      <a:pt x="152" y="145"/>
                    </a:cubicBezTo>
                    <a:cubicBezTo>
                      <a:pt x="154" y="145"/>
                      <a:pt x="156" y="145"/>
                      <a:pt x="159" y="144"/>
                    </a:cubicBezTo>
                    <a:lnTo>
                      <a:pt x="159" y="180"/>
                    </a:lnTo>
                    <a:cubicBezTo>
                      <a:pt x="147" y="184"/>
                      <a:pt x="137" y="186"/>
                      <a:pt x="130" y="186"/>
                    </a:cubicBezTo>
                    <a:cubicBezTo>
                      <a:pt x="110" y="186"/>
                      <a:pt x="100" y="174"/>
                      <a:pt x="98" y="151"/>
                    </a:cubicBezTo>
                    <a:cubicBezTo>
                      <a:pt x="85" y="174"/>
                      <a:pt x="69" y="186"/>
                      <a:pt x="51" y="186"/>
                    </a:cubicBezTo>
                    <a:cubicBezTo>
                      <a:pt x="36" y="186"/>
                      <a:pt x="24" y="181"/>
                      <a:pt x="14" y="171"/>
                    </a:cubicBezTo>
                    <a:cubicBezTo>
                      <a:pt x="5" y="161"/>
                      <a:pt x="0" y="148"/>
                      <a:pt x="0" y="131"/>
                    </a:cubicBezTo>
                    <a:cubicBezTo>
                      <a:pt x="0" y="118"/>
                      <a:pt x="3" y="107"/>
                      <a:pt x="10" y="97"/>
                    </a:cubicBezTo>
                    <a:cubicBezTo>
                      <a:pt x="16" y="87"/>
                      <a:pt x="24" y="81"/>
                      <a:pt x="35" y="77"/>
                    </a:cubicBezTo>
                    <a:cubicBezTo>
                      <a:pt x="41" y="76"/>
                      <a:pt x="51" y="73"/>
                      <a:pt x="66" y="70"/>
                    </a:cubicBezTo>
                    <a:cubicBezTo>
                      <a:pt x="79" y="68"/>
                      <a:pt x="89" y="65"/>
                      <a:pt x="96" y="62"/>
                    </a:cubicBezTo>
                    <a:lnTo>
                      <a:pt x="96" y="52"/>
                    </a:lnTo>
                    <a:cubicBezTo>
                      <a:pt x="96" y="38"/>
                      <a:pt x="88" y="31"/>
                      <a:pt x="73" y="31"/>
                    </a:cubicBezTo>
                    <a:cubicBezTo>
                      <a:pt x="61" y="31"/>
                      <a:pt x="51" y="38"/>
                      <a:pt x="44" y="51"/>
                    </a:cubicBezTo>
                    <a:lnTo>
                      <a:pt x="10" y="35"/>
                    </a:lnTo>
                    <a:cubicBezTo>
                      <a:pt x="22" y="12"/>
                      <a:pt x="44" y="0"/>
                      <a:pt x="76" y="0"/>
                    </a:cubicBezTo>
                    <a:cubicBezTo>
                      <a:pt x="99" y="0"/>
                      <a:pt x="116" y="5"/>
                      <a:pt x="125" y="14"/>
                    </a:cubicBezTo>
                    <a:cubicBezTo>
                      <a:pt x="135" y="24"/>
                      <a:pt x="141" y="41"/>
                      <a:pt x="141" y="67"/>
                    </a:cubicBezTo>
                    <a:close/>
                    <a:moveTo>
                      <a:pt x="96" y="85"/>
                    </a:moveTo>
                    <a:cubicBezTo>
                      <a:pt x="91" y="87"/>
                      <a:pt x="86" y="89"/>
                      <a:pt x="79" y="92"/>
                    </a:cubicBezTo>
                    <a:cubicBezTo>
                      <a:pt x="55" y="100"/>
                      <a:pt x="44" y="112"/>
                      <a:pt x="44" y="127"/>
                    </a:cubicBezTo>
                    <a:cubicBezTo>
                      <a:pt x="44" y="134"/>
                      <a:pt x="46" y="139"/>
                      <a:pt x="49" y="144"/>
                    </a:cubicBezTo>
                    <a:cubicBezTo>
                      <a:pt x="53" y="148"/>
                      <a:pt x="58" y="150"/>
                      <a:pt x="64" y="150"/>
                    </a:cubicBezTo>
                    <a:cubicBezTo>
                      <a:pt x="75" y="150"/>
                      <a:pt x="83" y="146"/>
                      <a:pt x="89" y="138"/>
                    </a:cubicBezTo>
                    <a:cubicBezTo>
                      <a:pt x="94" y="130"/>
                      <a:pt x="96" y="120"/>
                      <a:pt x="96" y="108"/>
                    </a:cubicBezTo>
                    <a:lnTo>
                      <a:pt x="96" y="85"/>
                    </a:lnTo>
                    <a:close/>
                  </a:path>
                </a:pathLst>
              </a:custGeom>
              <a:solidFill>
                <a:srgbClr val="00508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1" name="Freeform 9"/>
              <p:cNvSpPr>
                <a:spLocks/>
              </p:cNvSpPr>
              <p:nvPr/>
            </p:nvSpPr>
            <p:spPr bwMode="auto">
              <a:xfrm>
                <a:off x="4683126" y="-1306513"/>
                <a:ext cx="120650" cy="182563"/>
              </a:xfrm>
              <a:custGeom>
                <a:avLst/>
                <a:gdLst>
                  <a:gd name="T0" fmla="*/ 167 w 173"/>
                  <a:gd name="T1" fmla="*/ 44 h 265"/>
                  <a:gd name="T2" fmla="*/ 149 w 173"/>
                  <a:gd name="T3" fmla="*/ 68 h 265"/>
                  <a:gd name="T4" fmla="*/ 85 w 173"/>
                  <a:gd name="T5" fmla="*/ 29 h 265"/>
                  <a:gd name="T6" fmla="*/ 59 w 173"/>
                  <a:gd name="T7" fmla="*/ 36 h 265"/>
                  <a:gd name="T8" fmla="*/ 47 w 173"/>
                  <a:gd name="T9" fmla="*/ 61 h 265"/>
                  <a:gd name="T10" fmla="*/ 67 w 173"/>
                  <a:gd name="T11" fmla="*/ 93 h 265"/>
                  <a:gd name="T12" fmla="*/ 101 w 173"/>
                  <a:gd name="T13" fmla="*/ 109 h 265"/>
                  <a:gd name="T14" fmla="*/ 126 w 173"/>
                  <a:gd name="T15" fmla="*/ 120 h 265"/>
                  <a:gd name="T16" fmla="*/ 148 w 173"/>
                  <a:gd name="T17" fmla="*/ 134 h 265"/>
                  <a:gd name="T18" fmla="*/ 173 w 173"/>
                  <a:gd name="T19" fmla="*/ 188 h 265"/>
                  <a:gd name="T20" fmla="*/ 147 w 173"/>
                  <a:gd name="T21" fmla="*/ 247 h 265"/>
                  <a:gd name="T22" fmla="*/ 89 w 173"/>
                  <a:gd name="T23" fmla="*/ 265 h 265"/>
                  <a:gd name="T24" fmla="*/ 0 w 173"/>
                  <a:gd name="T25" fmla="*/ 204 h 265"/>
                  <a:gd name="T26" fmla="*/ 21 w 173"/>
                  <a:gd name="T27" fmla="*/ 182 h 265"/>
                  <a:gd name="T28" fmla="*/ 91 w 173"/>
                  <a:gd name="T29" fmla="*/ 236 h 265"/>
                  <a:gd name="T30" fmla="*/ 125 w 173"/>
                  <a:gd name="T31" fmla="*/ 226 h 265"/>
                  <a:gd name="T32" fmla="*/ 141 w 173"/>
                  <a:gd name="T33" fmla="*/ 192 h 265"/>
                  <a:gd name="T34" fmla="*/ 122 w 173"/>
                  <a:gd name="T35" fmla="*/ 158 h 265"/>
                  <a:gd name="T36" fmla="*/ 87 w 173"/>
                  <a:gd name="T37" fmla="*/ 141 h 265"/>
                  <a:gd name="T38" fmla="*/ 80 w 173"/>
                  <a:gd name="T39" fmla="*/ 139 h 265"/>
                  <a:gd name="T40" fmla="*/ 37 w 173"/>
                  <a:gd name="T41" fmla="*/ 116 h 265"/>
                  <a:gd name="T42" fmla="*/ 14 w 173"/>
                  <a:gd name="T43" fmla="*/ 65 h 265"/>
                  <a:gd name="T44" fmla="*/ 37 w 173"/>
                  <a:gd name="T45" fmla="*/ 16 h 265"/>
                  <a:gd name="T46" fmla="*/ 86 w 173"/>
                  <a:gd name="T47" fmla="*/ 0 h 265"/>
                  <a:gd name="T48" fmla="*/ 167 w 173"/>
                  <a:gd name="T49" fmla="*/ 4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3" h="265">
                    <a:moveTo>
                      <a:pt x="167" y="44"/>
                    </a:moveTo>
                    <a:lnTo>
                      <a:pt x="149" y="68"/>
                    </a:lnTo>
                    <a:cubicBezTo>
                      <a:pt x="131" y="42"/>
                      <a:pt x="110" y="29"/>
                      <a:pt x="85" y="29"/>
                    </a:cubicBezTo>
                    <a:cubicBezTo>
                      <a:pt x="75" y="29"/>
                      <a:pt x="66" y="31"/>
                      <a:pt x="59" y="36"/>
                    </a:cubicBezTo>
                    <a:cubicBezTo>
                      <a:pt x="51" y="42"/>
                      <a:pt x="47" y="50"/>
                      <a:pt x="47" y="61"/>
                    </a:cubicBezTo>
                    <a:cubicBezTo>
                      <a:pt x="47" y="74"/>
                      <a:pt x="54" y="84"/>
                      <a:pt x="67" y="93"/>
                    </a:cubicBezTo>
                    <a:cubicBezTo>
                      <a:pt x="72" y="96"/>
                      <a:pt x="83" y="101"/>
                      <a:pt x="101" y="109"/>
                    </a:cubicBezTo>
                    <a:cubicBezTo>
                      <a:pt x="115" y="115"/>
                      <a:pt x="123" y="118"/>
                      <a:pt x="126" y="120"/>
                    </a:cubicBezTo>
                    <a:cubicBezTo>
                      <a:pt x="136" y="125"/>
                      <a:pt x="143" y="129"/>
                      <a:pt x="148" y="134"/>
                    </a:cubicBezTo>
                    <a:cubicBezTo>
                      <a:pt x="165" y="149"/>
                      <a:pt x="173" y="167"/>
                      <a:pt x="173" y="188"/>
                    </a:cubicBezTo>
                    <a:cubicBezTo>
                      <a:pt x="173" y="213"/>
                      <a:pt x="164" y="233"/>
                      <a:pt x="147" y="247"/>
                    </a:cubicBezTo>
                    <a:cubicBezTo>
                      <a:pt x="132" y="259"/>
                      <a:pt x="113" y="265"/>
                      <a:pt x="89" y="265"/>
                    </a:cubicBezTo>
                    <a:cubicBezTo>
                      <a:pt x="44" y="265"/>
                      <a:pt x="14" y="244"/>
                      <a:pt x="0" y="204"/>
                    </a:cubicBezTo>
                    <a:lnTo>
                      <a:pt x="21" y="182"/>
                    </a:lnTo>
                    <a:cubicBezTo>
                      <a:pt x="34" y="218"/>
                      <a:pt x="58" y="236"/>
                      <a:pt x="91" y="236"/>
                    </a:cubicBezTo>
                    <a:cubicBezTo>
                      <a:pt x="105" y="236"/>
                      <a:pt x="117" y="232"/>
                      <a:pt x="125" y="226"/>
                    </a:cubicBezTo>
                    <a:cubicBezTo>
                      <a:pt x="136" y="218"/>
                      <a:pt x="141" y="207"/>
                      <a:pt x="141" y="192"/>
                    </a:cubicBezTo>
                    <a:cubicBezTo>
                      <a:pt x="141" y="179"/>
                      <a:pt x="135" y="167"/>
                      <a:pt x="122" y="158"/>
                    </a:cubicBezTo>
                    <a:cubicBezTo>
                      <a:pt x="117" y="155"/>
                      <a:pt x="105" y="149"/>
                      <a:pt x="87" y="141"/>
                    </a:cubicBezTo>
                    <a:cubicBezTo>
                      <a:pt x="86" y="141"/>
                      <a:pt x="84" y="140"/>
                      <a:pt x="80" y="139"/>
                    </a:cubicBezTo>
                    <a:cubicBezTo>
                      <a:pt x="60" y="131"/>
                      <a:pt x="46" y="123"/>
                      <a:pt x="37" y="116"/>
                    </a:cubicBezTo>
                    <a:cubicBezTo>
                      <a:pt x="22" y="103"/>
                      <a:pt x="14" y="86"/>
                      <a:pt x="14" y="65"/>
                    </a:cubicBezTo>
                    <a:cubicBezTo>
                      <a:pt x="14" y="44"/>
                      <a:pt x="22" y="28"/>
                      <a:pt x="37" y="16"/>
                    </a:cubicBezTo>
                    <a:cubicBezTo>
                      <a:pt x="50" y="5"/>
                      <a:pt x="67" y="0"/>
                      <a:pt x="86" y="0"/>
                    </a:cubicBezTo>
                    <a:cubicBezTo>
                      <a:pt x="121" y="0"/>
                      <a:pt x="147" y="15"/>
                      <a:pt x="167" y="4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2" name="Freeform 10"/>
              <p:cNvSpPr>
                <a:spLocks noEditPoints="1"/>
              </p:cNvSpPr>
              <p:nvPr/>
            </p:nvSpPr>
            <p:spPr bwMode="auto">
              <a:xfrm>
                <a:off x="4827588" y="-1252538"/>
                <a:ext cx="101600" cy="128588"/>
              </a:xfrm>
              <a:custGeom>
                <a:avLst/>
                <a:gdLst>
                  <a:gd name="T0" fmla="*/ 74 w 147"/>
                  <a:gd name="T1" fmla="*/ 0 h 186"/>
                  <a:gd name="T2" fmla="*/ 129 w 147"/>
                  <a:gd name="T3" fmla="*/ 28 h 186"/>
                  <a:gd name="T4" fmla="*/ 147 w 147"/>
                  <a:gd name="T5" fmla="*/ 93 h 186"/>
                  <a:gd name="T6" fmla="*/ 128 w 147"/>
                  <a:gd name="T7" fmla="*/ 158 h 186"/>
                  <a:gd name="T8" fmla="*/ 74 w 147"/>
                  <a:gd name="T9" fmla="*/ 186 h 186"/>
                  <a:gd name="T10" fmla="*/ 19 w 147"/>
                  <a:gd name="T11" fmla="*/ 158 h 186"/>
                  <a:gd name="T12" fmla="*/ 0 w 147"/>
                  <a:gd name="T13" fmla="*/ 93 h 186"/>
                  <a:gd name="T14" fmla="*/ 18 w 147"/>
                  <a:gd name="T15" fmla="*/ 28 h 186"/>
                  <a:gd name="T16" fmla="*/ 74 w 147"/>
                  <a:gd name="T17" fmla="*/ 0 h 186"/>
                  <a:gd name="T18" fmla="*/ 74 w 147"/>
                  <a:gd name="T19" fmla="*/ 23 h 186"/>
                  <a:gd name="T20" fmla="*/ 37 w 147"/>
                  <a:gd name="T21" fmla="*/ 46 h 186"/>
                  <a:gd name="T22" fmla="*/ 27 w 147"/>
                  <a:gd name="T23" fmla="*/ 93 h 186"/>
                  <a:gd name="T24" fmla="*/ 37 w 147"/>
                  <a:gd name="T25" fmla="*/ 140 h 186"/>
                  <a:gd name="T26" fmla="*/ 74 w 147"/>
                  <a:gd name="T27" fmla="*/ 162 h 186"/>
                  <a:gd name="T28" fmla="*/ 109 w 147"/>
                  <a:gd name="T29" fmla="*/ 140 h 186"/>
                  <a:gd name="T30" fmla="*/ 119 w 147"/>
                  <a:gd name="T31" fmla="*/ 93 h 186"/>
                  <a:gd name="T32" fmla="*/ 110 w 147"/>
                  <a:gd name="T33" fmla="*/ 46 h 186"/>
                  <a:gd name="T34" fmla="*/ 74 w 147"/>
                  <a:gd name="T35" fmla="*/ 23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7" h="186">
                    <a:moveTo>
                      <a:pt x="74" y="0"/>
                    </a:moveTo>
                    <a:cubicBezTo>
                      <a:pt x="97" y="0"/>
                      <a:pt x="115" y="10"/>
                      <a:pt x="129" y="28"/>
                    </a:cubicBezTo>
                    <a:cubicBezTo>
                      <a:pt x="141" y="45"/>
                      <a:pt x="147" y="67"/>
                      <a:pt x="147" y="93"/>
                    </a:cubicBezTo>
                    <a:cubicBezTo>
                      <a:pt x="147" y="119"/>
                      <a:pt x="141" y="141"/>
                      <a:pt x="128" y="158"/>
                    </a:cubicBezTo>
                    <a:cubicBezTo>
                      <a:pt x="115" y="176"/>
                      <a:pt x="97" y="186"/>
                      <a:pt x="74" y="186"/>
                    </a:cubicBezTo>
                    <a:cubicBezTo>
                      <a:pt x="50" y="186"/>
                      <a:pt x="32" y="176"/>
                      <a:pt x="19" y="158"/>
                    </a:cubicBezTo>
                    <a:cubicBezTo>
                      <a:pt x="6" y="141"/>
                      <a:pt x="0" y="119"/>
                      <a:pt x="0" y="93"/>
                    </a:cubicBezTo>
                    <a:cubicBezTo>
                      <a:pt x="0" y="66"/>
                      <a:pt x="6" y="45"/>
                      <a:pt x="18" y="28"/>
                    </a:cubicBezTo>
                    <a:cubicBezTo>
                      <a:pt x="32" y="10"/>
                      <a:pt x="50" y="0"/>
                      <a:pt x="74" y="0"/>
                    </a:cubicBezTo>
                    <a:close/>
                    <a:moveTo>
                      <a:pt x="74" y="23"/>
                    </a:moveTo>
                    <a:cubicBezTo>
                      <a:pt x="58" y="23"/>
                      <a:pt x="45" y="31"/>
                      <a:pt x="37" y="46"/>
                    </a:cubicBezTo>
                    <a:cubicBezTo>
                      <a:pt x="31" y="58"/>
                      <a:pt x="27" y="74"/>
                      <a:pt x="27" y="93"/>
                    </a:cubicBezTo>
                    <a:cubicBezTo>
                      <a:pt x="27" y="112"/>
                      <a:pt x="31" y="128"/>
                      <a:pt x="37" y="140"/>
                    </a:cubicBezTo>
                    <a:cubicBezTo>
                      <a:pt x="45" y="155"/>
                      <a:pt x="57" y="162"/>
                      <a:pt x="74" y="162"/>
                    </a:cubicBezTo>
                    <a:cubicBezTo>
                      <a:pt x="89" y="162"/>
                      <a:pt x="101" y="155"/>
                      <a:pt x="109" y="140"/>
                    </a:cubicBezTo>
                    <a:cubicBezTo>
                      <a:pt x="116" y="128"/>
                      <a:pt x="119" y="112"/>
                      <a:pt x="119" y="93"/>
                    </a:cubicBezTo>
                    <a:cubicBezTo>
                      <a:pt x="119" y="74"/>
                      <a:pt x="116" y="58"/>
                      <a:pt x="110" y="46"/>
                    </a:cubicBezTo>
                    <a:cubicBezTo>
                      <a:pt x="101" y="31"/>
                      <a:pt x="89" y="23"/>
                      <a:pt x="74" y="23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3" name="Freeform 11"/>
              <p:cNvSpPr>
                <a:spLocks/>
              </p:cNvSpPr>
              <p:nvPr/>
            </p:nvSpPr>
            <p:spPr bwMode="auto">
              <a:xfrm>
                <a:off x="4941888" y="-1306513"/>
                <a:ext cx="60325" cy="177800"/>
              </a:xfrm>
              <a:custGeom>
                <a:avLst/>
                <a:gdLst>
                  <a:gd name="T0" fmla="*/ 89 w 89"/>
                  <a:gd name="T1" fmla="*/ 3 h 258"/>
                  <a:gd name="T2" fmla="*/ 89 w 89"/>
                  <a:gd name="T3" fmla="*/ 27 h 258"/>
                  <a:gd name="T4" fmla="*/ 76 w 89"/>
                  <a:gd name="T5" fmla="*/ 24 h 258"/>
                  <a:gd name="T6" fmla="*/ 56 w 89"/>
                  <a:gd name="T7" fmla="*/ 52 h 258"/>
                  <a:gd name="T8" fmla="*/ 56 w 89"/>
                  <a:gd name="T9" fmla="*/ 83 h 258"/>
                  <a:gd name="T10" fmla="*/ 89 w 89"/>
                  <a:gd name="T11" fmla="*/ 83 h 258"/>
                  <a:gd name="T12" fmla="*/ 89 w 89"/>
                  <a:gd name="T13" fmla="*/ 107 h 258"/>
                  <a:gd name="T14" fmla="*/ 56 w 89"/>
                  <a:gd name="T15" fmla="*/ 107 h 258"/>
                  <a:gd name="T16" fmla="*/ 56 w 89"/>
                  <a:gd name="T17" fmla="*/ 258 h 258"/>
                  <a:gd name="T18" fmla="*/ 30 w 89"/>
                  <a:gd name="T19" fmla="*/ 258 h 258"/>
                  <a:gd name="T20" fmla="*/ 30 w 89"/>
                  <a:gd name="T21" fmla="*/ 107 h 258"/>
                  <a:gd name="T22" fmla="*/ 0 w 89"/>
                  <a:gd name="T23" fmla="*/ 107 h 258"/>
                  <a:gd name="T24" fmla="*/ 0 w 89"/>
                  <a:gd name="T25" fmla="*/ 83 h 258"/>
                  <a:gd name="T26" fmla="*/ 30 w 89"/>
                  <a:gd name="T27" fmla="*/ 83 h 258"/>
                  <a:gd name="T28" fmla="*/ 30 w 89"/>
                  <a:gd name="T29" fmla="*/ 43 h 258"/>
                  <a:gd name="T30" fmla="*/ 40 w 89"/>
                  <a:gd name="T31" fmla="*/ 11 h 258"/>
                  <a:gd name="T32" fmla="*/ 68 w 89"/>
                  <a:gd name="T33" fmla="*/ 0 h 258"/>
                  <a:gd name="T34" fmla="*/ 89 w 89"/>
                  <a:gd name="T35" fmla="*/ 3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9" h="258">
                    <a:moveTo>
                      <a:pt x="89" y="3"/>
                    </a:moveTo>
                    <a:lnTo>
                      <a:pt x="89" y="27"/>
                    </a:lnTo>
                    <a:cubicBezTo>
                      <a:pt x="83" y="25"/>
                      <a:pt x="78" y="24"/>
                      <a:pt x="76" y="24"/>
                    </a:cubicBezTo>
                    <a:cubicBezTo>
                      <a:pt x="63" y="24"/>
                      <a:pt x="56" y="34"/>
                      <a:pt x="56" y="52"/>
                    </a:cubicBezTo>
                    <a:lnTo>
                      <a:pt x="56" y="83"/>
                    </a:lnTo>
                    <a:lnTo>
                      <a:pt x="89" y="83"/>
                    </a:lnTo>
                    <a:lnTo>
                      <a:pt x="89" y="107"/>
                    </a:lnTo>
                    <a:lnTo>
                      <a:pt x="56" y="107"/>
                    </a:lnTo>
                    <a:lnTo>
                      <a:pt x="56" y="258"/>
                    </a:lnTo>
                    <a:lnTo>
                      <a:pt x="30" y="258"/>
                    </a:lnTo>
                    <a:lnTo>
                      <a:pt x="30" y="107"/>
                    </a:lnTo>
                    <a:lnTo>
                      <a:pt x="0" y="107"/>
                    </a:lnTo>
                    <a:lnTo>
                      <a:pt x="0" y="83"/>
                    </a:lnTo>
                    <a:lnTo>
                      <a:pt x="30" y="83"/>
                    </a:lnTo>
                    <a:lnTo>
                      <a:pt x="30" y="43"/>
                    </a:lnTo>
                    <a:cubicBezTo>
                      <a:pt x="30" y="29"/>
                      <a:pt x="33" y="19"/>
                      <a:pt x="40" y="11"/>
                    </a:cubicBezTo>
                    <a:cubicBezTo>
                      <a:pt x="47" y="4"/>
                      <a:pt x="56" y="0"/>
                      <a:pt x="68" y="0"/>
                    </a:cubicBezTo>
                    <a:cubicBezTo>
                      <a:pt x="75" y="0"/>
                      <a:pt x="82" y="1"/>
                      <a:pt x="89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4" name="Freeform 12"/>
              <p:cNvSpPr>
                <a:spLocks/>
              </p:cNvSpPr>
              <p:nvPr/>
            </p:nvSpPr>
            <p:spPr bwMode="auto">
              <a:xfrm>
                <a:off x="5014913" y="-1301750"/>
                <a:ext cx="60325" cy="177800"/>
              </a:xfrm>
              <a:custGeom>
                <a:avLst/>
                <a:gdLst>
                  <a:gd name="T0" fmla="*/ 53 w 87"/>
                  <a:gd name="T1" fmla="*/ 0 h 257"/>
                  <a:gd name="T2" fmla="*/ 53 w 87"/>
                  <a:gd name="T3" fmla="*/ 76 h 257"/>
                  <a:gd name="T4" fmla="*/ 85 w 87"/>
                  <a:gd name="T5" fmla="*/ 76 h 257"/>
                  <a:gd name="T6" fmla="*/ 85 w 87"/>
                  <a:gd name="T7" fmla="*/ 100 h 257"/>
                  <a:gd name="T8" fmla="*/ 53 w 87"/>
                  <a:gd name="T9" fmla="*/ 100 h 257"/>
                  <a:gd name="T10" fmla="*/ 53 w 87"/>
                  <a:gd name="T11" fmla="*/ 206 h 257"/>
                  <a:gd name="T12" fmla="*/ 58 w 87"/>
                  <a:gd name="T13" fmla="*/ 226 h 257"/>
                  <a:gd name="T14" fmla="*/ 74 w 87"/>
                  <a:gd name="T15" fmla="*/ 231 h 257"/>
                  <a:gd name="T16" fmla="*/ 87 w 87"/>
                  <a:gd name="T17" fmla="*/ 229 h 257"/>
                  <a:gd name="T18" fmla="*/ 87 w 87"/>
                  <a:gd name="T19" fmla="*/ 253 h 257"/>
                  <a:gd name="T20" fmla="*/ 64 w 87"/>
                  <a:gd name="T21" fmla="*/ 257 h 257"/>
                  <a:gd name="T22" fmla="*/ 36 w 87"/>
                  <a:gd name="T23" fmla="*/ 246 h 257"/>
                  <a:gd name="T24" fmla="*/ 28 w 87"/>
                  <a:gd name="T25" fmla="*/ 215 h 257"/>
                  <a:gd name="T26" fmla="*/ 28 w 87"/>
                  <a:gd name="T27" fmla="*/ 100 h 257"/>
                  <a:gd name="T28" fmla="*/ 0 w 87"/>
                  <a:gd name="T29" fmla="*/ 100 h 257"/>
                  <a:gd name="T30" fmla="*/ 0 w 87"/>
                  <a:gd name="T31" fmla="*/ 76 h 257"/>
                  <a:gd name="T32" fmla="*/ 28 w 87"/>
                  <a:gd name="T33" fmla="*/ 76 h 257"/>
                  <a:gd name="T34" fmla="*/ 28 w 87"/>
                  <a:gd name="T35" fmla="*/ 17 h 257"/>
                  <a:gd name="T36" fmla="*/ 53 w 87"/>
                  <a:gd name="T37" fmla="*/ 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7" h="257">
                    <a:moveTo>
                      <a:pt x="53" y="0"/>
                    </a:moveTo>
                    <a:lnTo>
                      <a:pt x="53" y="76"/>
                    </a:lnTo>
                    <a:lnTo>
                      <a:pt x="85" y="76"/>
                    </a:lnTo>
                    <a:lnTo>
                      <a:pt x="85" y="100"/>
                    </a:lnTo>
                    <a:lnTo>
                      <a:pt x="53" y="100"/>
                    </a:lnTo>
                    <a:lnTo>
                      <a:pt x="53" y="206"/>
                    </a:lnTo>
                    <a:cubicBezTo>
                      <a:pt x="53" y="216"/>
                      <a:pt x="55" y="222"/>
                      <a:pt x="58" y="226"/>
                    </a:cubicBezTo>
                    <a:cubicBezTo>
                      <a:pt x="60" y="229"/>
                      <a:pt x="66" y="231"/>
                      <a:pt x="74" y="231"/>
                    </a:cubicBezTo>
                    <a:cubicBezTo>
                      <a:pt x="76" y="231"/>
                      <a:pt x="80" y="230"/>
                      <a:pt x="87" y="229"/>
                    </a:cubicBezTo>
                    <a:lnTo>
                      <a:pt x="87" y="253"/>
                    </a:lnTo>
                    <a:cubicBezTo>
                      <a:pt x="78" y="255"/>
                      <a:pt x="70" y="257"/>
                      <a:pt x="64" y="257"/>
                    </a:cubicBezTo>
                    <a:cubicBezTo>
                      <a:pt x="51" y="257"/>
                      <a:pt x="41" y="253"/>
                      <a:pt x="36" y="246"/>
                    </a:cubicBezTo>
                    <a:cubicBezTo>
                      <a:pt x="30" y="240"/>
                      <a:pt x="28" y="229"/>
                      <a:pt x="28" y="215"/>
                    </a:cubicBezTo>
                    <a:lnTo>
                      <a:pt x="28" y="100"/>
                    </a:lnTo>
                    <a:lnTo>
                      <a:pt x="0" y="100"/>
                    </a:lnTo>
                    <a:lnTo>
                      <a:pt x="0" y="76"/>
                    </a:lnTo>
                    <a:lnTo>
                      <a:pt x="28" y="76"/>
                    </a:lnTo>
                    <a:lnTo>
                      <a:pt x="28" y="17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5" name="Freeform 13"/>
              <p:cNvSpPr>
                <a:spLocks/>
              </p:cNvSpPr>
              <p:nvPr/>
            </p:nvSpPr>
            <p:spPr bwMode="auto">
              <a:xfrm>
                <a:off x="5086351" y="-1249363"/>
                <a:ext cx="157163" cy="120650"/>
              </a:xfrm>
              <a:custGeom>
                <a:avLst/>
                <a:gdLst>
                  <a:gd name="T0" fmla="*/ 0 w 228"/>
                  <a:gd name="T1" fmla="*/ 0 h 175"/>
                  <a:gd name="T2" fmla="*/ 26 w 228"/>
                  <a:gd name="T3" fmla="*/ 0 h 175"/>
                  <a:gd name="T4" fmla="*/ 62 w 228"/>
                  <a:gd name="T5" fmla="*/ 139 h 175"/>
                  <a:gd name="T6" fmla="*/ 102 w 228"/>
                  <a:gd name="T7" fmla="*/ 0 h 175"/>
                  <a:gd name="T8" fmla="*/ 127 w 228"/>
                  <a:gd name="T9" fmla="*/ 0 h 175"/>
                  <a:gd name="T10" fmla="*/ 166 w 228"/>
                  <a:gd name="T11" fmla="*/ 138 h 175"/>
                  <a:gd name="T12" fmla="*/ 202 w 228"/>
                  <a:gd name="T13" fmla="*/ 0 h 175"/>
                  <a:gd name="T14" fmla="*/ 228 w 228"/>
                  <a:gd name="T15" fmla="*/ 0 h 175"/>
                  <a:gd name="T16" fmla="*/ 179 w 228"/>
                  <a:gd name="T17" fmla="*/ 175 h 175"/>
                  <a:gd name="T18" fmla="*/ 153 w 228"/>
                  <a:gd name="T19" fmla="*/ 175 h 175"/>
                  <a:gd name="T20" fmla="*/ 114 w 228"/>
                  <a:gd name="T21" fmla="*/ 38 h 175"/>
                  <a:gd name="T22" fmla="*/ 75 w 228"/>
                  <a:gd name="T23" fmla="*/ 175 h 175"/>
                  <a:gd name="T24" fmla="*/ 49 w 228"/>
                  <a:gd name="T25" fmla="*/ 175 h 175"/>
                  <a:gd name="T26" fmla="*/ 0 w 228"/>
                  <a:gd name="T27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8" h="175">
                    <a:moveTo>
                      <a:pt x="0" y="0"/>
                    </a:moveTo>
                    <a:lnTo>
                      <a:pt x="26" y="0"/>
                    </a:lnTo>
                    <a:lnTo>
                      <a:pt x="62" y="139"/>
                    </a:lnTo>
                    <a:lnTo>
                      <a:pt x="102" y="0"/>
                    </a:lnTo>
                    <a:lnTo>
                      <a:pt x="127" y="0"/>
                    </a:lnTo>
                    <a:lnTo>
                      <a:pt x="166" y="138"/>
                    </a:lnTo>
                    <a:lnTo>
                      <a:pt x="202" y="0"/>
                    </a:lnTo>
                    <a:lnTo>
                      <a:pt x="228" y="0"/>
                    </a:lnTo>
                    <a:lnTo>
                      <a:pt x="179" y="175"/>
                    </a:lnTo>
                    <a:lnTo>
                      <a:pt x="153" y="175"/>
                    </a:lnTo>
                    <a:lnTo>
                      <a:pt x="114" y="38"/>
                    </a:lnTo>
                    <a:lnTo>
                      <a:pt x="75" y="175"/>
                    </a:lnTo>
                    <a:lnTo>
                      <a:pt x="49" y="1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6" name="Freeform 14"/>
              <p:cNvSpPr>
                <a:spLocks noEditPoints="1"/>
              </p:cNvSpPr>
              <p:nvPr/>
            </p:nvSpPr>
            <p:spPr bwMode="auto">
              <a:xfrm>
                <a:off x="5257801" y="-1252538"/>
                <a:ext cx="101600" cy="128588"/>
              </a:xfrm>
              <a:custGeom>
                <a:avLst/>
                <a:gdLst>
                  <a:gd name="T0" fmla="*/ 128 w 146"/>
                  <a:gd name="T1" fmla="*/ 62 h 185"/>
                  <a:gd name="T2" fmla="*/ 128 w 146"/>
                  <a:gd name="T3" fmla="*/ 136 h 185"/>
                  <a:gd name="T4" fmla="*/ 129 w 146"/>
                  <a:gd name="T5" fmla="*/ 153 h 185"/>
                  <a:gd name="T6" fmla="*/ 141 w 146"/>
                  <a:gd name="T7" fmla="*/ 161 h 185"/>
                  <a:gd name="T8" fmla="*/ 146 w 146"/>
                  <a:gd name="T9" fmla="*/ 160 h 185"/>
                  <a:gd name="T10" fmla="*/ 146 w 146"/>
                  <a:gd name="T11" fmla="*/ 182 h 185"/>
                  <a:gd name="T12" fmla="*/ 130 w 146"/>
                  <a:gd name="T13" fmla="*/ 185 h 185"/>
                  <a:gd name="T14" fmla="*/ 103 w 146"/>
                  <a:gd name="T15" fmla="*/ 154 h 185"/>
                  <a:gd name="T16" fmla="*/ 51 w 146"/>
                  <a:gd name="T17" fmla="*/ 185 h 185"/>
                  <a:gd name="T18" fmla="*/ 14 w 146"/>
                  <a:gd name="T19" fmla="*/ 170 h 185"/>
                  <a:gd name="T20" fmla="*/ 0 w 146"/>
                  <a:gd name="T21" fmla="*/ 130 h 185"/>
                  <a:gd name="T22" fmla="*/ 44 w 146"/>
                  <a:gd name="T23" fmla="*/ 75 h 185"/>
                  <a:gd name="T24" fmla="*/ 61 w 146"/>
                  <a:gd name="T25" fmla="*/ 71 h 185"/>
                  <a:gd name="T26" fmla="*/ 102 w 146"/>
                  <a:gd name="T27" fmla="*/ 58 h 185"/>
                  <a:gd name="T28" fmla="*/ 102 w 146"/>
                  <a:gd name="T29" fmla="*/ 52 h 185"/>
                  <a:gd name="T30" fmla="*/ 70 w 146"/>
                  <a:gd name="T31" fmla="*/ 21 h 185"/>
                  <a:gd name="T32" fmla="*/ 26 w 146"/>
                  <a:gd name="T33" fmla="*/ 51 h 185"/>
                  <a:gd name="T34" fmla="*/ 6 w 146"/>
                  <a:gd name="T35" fmla="*/ 39 h 185"/>
                  <a:gd name="T36" fmla="*/ 72 w 146"/>
                  <a:gd name="T37" fmla="*/ 0 h 185"/>
                  <a:gd name="T38" fmla="*/ 114 w 146"/>
                  <a:gd name="T39" fmla="*/ 15 h 185"/>
                  <a:gd name="T40" fmla="*/ 128 w 146"/>
                  <a:gd name="T41" fmla="*/ 62 h 185"/>
                  <a:gd name="T42" fmla="*/ 102 w 146"/>
                  <a:gd name="T43" fmla="*/ 76 h 185"/>
                  <a:gd name="T44" fmla="*/ 75 w 146"/>
                  <a:gd name="T45" fmla="*/ 86 h 185"/>
                  <a:gd name="T46" fmla="*/ 47 w 146"/>
                  <a:gd name="T47" fmla="*/ 94 h 185"/>
                  <a:gd name="T48" fmla="*/ 25 w 146"/>
                  <a:gd name="T49" fmla="*/ 129 h 185"/>
                  <a:gd name="T50" fmla="*/ 56 w 146"/>
                  <a:gd name="T51" fmla="*/ 162 h 185"/>
                  <a:gd name="T52" fmla="*/ 89 w 146"/>
                  <a:gd name="T53" fmla="*/ 149 h 185"/>
                  <a:gd name="T54" fmla="*/ 102 w 146"/>
                  <a:gd name="T55" fmla="*/ 114 h 185"/>
                  <a:gd name="T56" fmla="*/ 102 w 146"/>
                  <a:gd name="T57" fmla="*/ 76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6" h="185">
                    <a:moveTo>
                      <a:pt x="128" y="62"/>
                    </a:moveTo>
                    <a:lnTo>
                      <a:pt x="128" y="136"/>
                    </a:lnTo>
                    <a:cubicBezTo>
                      <a:pt x="128" y="144"/>
                      <a:pt x="128" y="150"/>
                      <a:pt x="129" y="153"/>
                    </a:cubicBezTo>
                    <a:cubicBezTo>
                      <a:pt x="131" y="158"/>
                      <a:pt x="135" y="161"/>
                      <a:pt x="141" y="161"/>
                    </a:cubicBezTo>
                    <a:cubicBezTo>
                      <a:pt x="143" y="161"/>
                      <a:pt x="145" y="160"/>
                      <a:pt x="146" y="160"/>
                    </a:cubicBezTo>
                    <a:lnTo>
                      <a:pt x="146" y="182"/>
                    </a:lnTo>
                    <a:cubicBezTo>
                      <a:pt x="140" y="184"/>
                      <a:pt x="135" y="185"/>
                      <a:pt x="130" y="185"/>
                    </a:cubicBezTo>
                    <a:cubicBezTo>
                      <a:pt x="113" y="185"/>
                      <a:pt x="104" y="175"/>
                      <a:pt x="103" y="154"/>
                    </a:cubicBezTo>
                    <a:cubicBezTo>
                      <a:pt x="87" y="175"/>
                      <a:pt x="70" y="185"/>
                      <a:pt x="51" y="185"/>
                    </a:cubicBezTo>
                    <a:cubicBezTo>
                      <a:pt x="35" y="185"/>
                      <a:pt x="23" y="180"/>
                      <a:pt x="14" y="170"/>
                    </a:cubicBezTo>
                    <a:cubicBezTo>
                      <a:pt x="4" y="161"/>
                      <a:pt x="0" y="147"/>
                      <a:pt x="0" y="130"/>
                    </a:cubicBezTo>
                    <a:cubicBezTo>
                      <a:pt x="0" y="102"/>
                      <a:pt x="14" y="84"/>
                      <a:pt x="44" y="75"/>
                    </a:cubicBezTo>
                    <a:cubicBezTo>
                      <a:pt x="47" y="74"/>
                      <a:pt x="53" y="73"/>
                      <a:pt x="61" y="71"/>
                    </a:cubicBezTo>
                    <a:cubicBezTo>
                      <a:pt x="80" y="68"/>
                      <a:pt x="93" y="63"/>
                      <a:pt x="102" y="58"/>
                    </a:cubicBezTo>
                    <a:cubicBezTo>
                      <a:pt x="102" y="56"/>
                      <a:pt x="102" y="55"/>
                      <a:pt x="102" y="52"/>
                    </a:cubicBezTo>
                    <a:cubicBezTo>
                      <a:pt x="102" y="32"/>
                      <a:pt x="91" y="21"/>
                      <a:pt x="70" y="21"/>
                    </a:cubicBezTo>
                    <a:cubicBezTo>
                      <a:pt x="50" y="21"/>
                      <a:pt x="35" y="31"/>
                      <a:pt x="26" y="51"/>
                    </a:cubicBezTo>
                    <a:lnTo>
                      <a:pt x="6" y="39"/>
                    </a:lnTo>
                    <a:cubicBezTo>
                      <a:pt x="19" y="13"/>
                      <a:pt x="41" y="0"/>
                      <a:pt x="72" y="0"/>
                    </a:cubicBezTo>
                    <a:cubicBezTo>
                      <a:pt x="91" y="0"/>
                      <a:pt x="105" y="5"/>
                      <a:pt x="114" y="15"/>
                    </a:cubicBezTo>
                    <a:cubicBezTo>
                      <a:pt x="123" y="25"/>
                      <a:pt x="128" y="40"/>
                      <a:pt x="128" y="62"/>
                    </a:cubicBezTo>
                    <a:close/>
                    <a:moveTo>
                      <a:pt x="102" y="76"/>
                    </a:moveTo>
                    <a:cubicBezTo>
                      <a:pt x="95" y="80"/>
                      <a:pt x="86" y="83"/>
                      <a:pt x="75" y="86"/>
                    </a:cubicBezTo>
                    <a:cubicBezTo>
                      <a:pt x="61" y="90"/>
                      <a:pt x="52" y="93"/>
                      <a:pt x="47" y="94"/>
                    </a:cubicBezTo>
                    <a:cubicBezTo>
                      <a:pt x="33" y="101"/>
                      <a:pt x="25" y="112"/>
                      <a:pt x="25" y="129"/>
                    </a:cubicBezTo>
                    <a:cubicBezTo>
                      <a:pt x="25" y="151"/>
                      <a:pt x="36" y="162"/>
                      <a:pt x="56" y="162"/>
                    </a:cubicBezTo>
                    <a:cubicBezTo>
                      <a:pt x="69" y="162"/>
                      <a:pt x="80" y="158"/>
                      <a:pt x="89" y="149"/>
                    </a:cubicBezTo>
                    <a:cubicBezTo>
                      <a:pt x="98" y="140"/>
                      <a:pt x="102" y="129"/>
                      <a:pt x="102" y="114"/>
                    </a:cubicBezTo>
                    <a:lnTo>
                      <a:pt x="102" y="7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7" name="Freeform 15"/>
              <p:cNvSpPr>
                <a:spLocks/>
              </p:cNvSpPr>
              <p:nvPr/>
            </p:nvSpPr>
            <p:spPr bwMode="auto">
              <a:xfrm>
                <a:off x="5384801" y="-1252538"/>
                <a:ext cx="55563" cy="123825"/>
              </a:xfrm>
              <a:custGeom>
                <a:avLst/>
                <a:gdLst>
                  <a:gd name="T0" fmla="*/ 81 w 81"/>
                  <a:gd name="T1" fmla="*/ 2 h 180"/>
                  <a:gd name="T2" fmla="*/ 81 w 81"/>
                  <a:gd name="T3" fmla="*/ 33 h 180"/>
                  <a:gd name="T4" fmla="*/ 70 w 81"/>
                  <a:gd name="T5" fmla="*/ 32 h 180"/>
                  <a:gd name="T6" fmla="*/ 36 w 81"/>
                  <a:gd name="T7" fmla="*/ 58 h 180"/>
                  <a:gd name="T8" fmla="*/ 27 w 81"/>
                  <a:gd name="T9" fmla="*/ 107 h 180"/>
                  <a:gd name="T10" fmla="*/ 27 w 81"/>
                  <a:gd name="T11" fmla="*/ 180 h 180"/>
                  <a:gd name="T12" fmla="*/ 0 w 81"/>
                  <a:gd name="T13" fmla="*/ 180 h 180"/>
                  <a:gd name="T14" fmla="*/ 0 w 81"/>
                  <a:gd name="T15" fmla="*/ 5 h 180"/>
                  <a:gd name="T16" fmla="*/ 25 w 81"/>
                  <a:gd name="T17" fmla="*/ 5 h 180"/>
                  <a:gd name="T18" fmla="*/ 25 w 81"/>
                  <a:gd name="T19" fmla="*/ 54 h 180"/>
                  <a:gd name="T20" fmla="*/ 27 w 81"/>
                  <a:gd name="T21" fmla="*/ 54 h 180"/>
                  <a:gd name="T22" fmla="*/ 71 w 81"/>
                  <a:gd name="T23" fmla="*/ 0 h 180"/>
                  <a:gd name="T24" fmla="*/ 79 w 81"/>
                  <a:gd name="T25" fmla="*/ 2 h 180"/>
                  <a:gd name="T26" fmla="*/ 81 w 81"/>
                  <a:gd name="T27" fmla="*/ 2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" h="180">
                    <a:moveTo>
                      <a:pt x="81" y="2"/>
                    </a:moveTo>
                    <a:lnTo>
                      <a:pt x="81" y="33"/>
                    </a:lnTo>
                    <a:cubicBezTo>
                      <a:pt x="77" y="32"/>
                      <a:pt x="73" y="32"/>
                      <a:pt x="70" y="32"/>
                    </a:cubicBezTo>
                    <a:cubicBezTo>
                      <a:pt x="54" y="32"/>
                      <a:pt x="43" y="41"/>
                      <a:pt x="36" y="58"/>
                    </a:cubicBezTo>
                    <a:cubicBezTo>
                      <a:pt x="30" y="71"/>
                      <a:pt x="27" y="88"/>
                      <a:pt x="27" y="107"/>
                    </a:cubicBezTo>
                    <a:lnTo>
                      <a:pt x="27" y="180"/>
                    </a:lnTo>
                    <a:lnTo>
                      <a:pt x="0" y="180"/>
                    </a:lnTo>
                    <a:lnTo>
                      <a:pt x="0" y="5"/>
                    </a:lnTo>
                    <a:lnTo>
                      <a:pt x="25" y="5"/>
                    </a:lnTo>
                    <a:lnTo>
                      <a:pt x="25" y="54"/>
                    </a:lnTo>
                    <a:lnTo>
                      <a:pt x="27" y="54"/>
                    </a:lnTo>
                    <a:cubicBezTo>
                      <a:pt x="36" y="18"/>
                      <a:pt x="51" y="0"/>
                      <a:pt x="71" y="0"/>
                    </a:cubicBezTo>
                    <a:cubicBezTo>
                      <a:pt x="72" y="0"/>
                      <a:pt x="75" y="1"/>
                      <a:pt x="79" y="2"/>
                    </a:cubicBezTo>
                    <a:cubicBezTo>
                      <a:pt x="80" y="2"/>
                      <a:pt x="80" y="2"/>
                      <a:pt x="81" y="2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8" name="Freeform 16"/>
              <p:cNvSpPr>
                <a:spLocks noEditPoints="1"/>
              </p:cNvSpPr>
              <p:nvPr/>
            </p:nvSpPr>
            <p:spPr bwMode="auto">
              <a:xfrm>
                <a:off x="5453063" y="-1252538"/>
                <a:ext cx="95250" cy="128588"/>
              </a:xfrm>
              <a:custGeom>
                <a:avLst/>
                <a:gdLst>
                  <a:gd name="T0" fmla="*/ 139 w 139"/>
                  <a:gd name="T1" fmla="*/ 102 h 186"/>
                  <a:gd name="T2" fmla="*/ 28 w 139"/>
                  <a:gd name="T3" fmla="*/ 102 h 186"/>
                  <a:gd name="T4" fmla="*/ 74 w 139"/>
                  <a:gd name="T5" fmla="*/ 162 h 186"/>
                  <a:gd name="T6" fmla="*/ 115 w 139"/>
                  <a:gd name="T7" fmla="*/ 130 h 186"/>
                  <a:gd name="T8" fmla="*/ 134 w 139"/>
                  <a:gd name="T9" fmla="*/ 142 h 186"/>
                  <a:gd name="T10" fmla="*/ 71 w 139"/>
                  <a:gd name="T11" fmla="*/ 186 h 186"/>
                  <a:gd name="T12" fmla="*/ 17 w 139"/>
                  <a:gd name="T13" fmla="*/ 159 h 186"/>
                  <a:gd name="T14" fmla="*/ 0 w 139"/>
                  <a:gd name="T15" fmla="*/ 93 h 186"/>
                  <a:gd name="T16" fmla="*/ 16 w 139"/>
                  <a:gd name="T17" fmla="*/ 28 h 186"/>
                  <a:gd name="T18" fmla="*/ 69 w 139"/>
                  <a:gd name="T19" fmla="*/ 0 h 186"/>
                  <a:gd name="T20" fmla="*/ 123 w 139"/>
                  <a:gd name="T21" fmla="*/ 28 h 186"/>
                  <a:gd name="T22" fmla="*/ 139 w 139"/>
                  <a:gd name="T23" fmla="*/ 95 h 186"/>
                  <a:gd name="T24" fmla="*/ 139 w 139"/>
                  <a:gd name="T25" fmla="*/ 102 h 186"/>
                  <a:gd name="T26" fmla="*/ 111 w 139"/>
                  <a:gd name="T27" fmla="*/ 79 h 186"/>
                  <a:gd name="T28" fmla="*/ 102 w 139"/>
                  <a:gd name="T29" fmla="*/ 39 h 186"/>
                  <a:gd name="T30" fmla="*/ 69 w 139"/>
                  <a:gd name="T31" fmla="*/ 22 h 186"/>
                  <a:gd name="T32" fmla="*/ 37 w 139"/>
                  <a:gd name="T33" fmla="*/ 39 h 186"/>
                  <a:gd name="T34" fmla="*/ 28 w 139"/>
                  <a:gd name="T35" fmla="*/ 79 h 186"/>
                  <a:gd name="T36" fmla="*/ 111 w 139"/>
                  <a:gd name="T37" fmla="*/ 79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9" h="186">
                    <a:moveTo>
                      <a:pt x="139" y="102"/>
                    </a:moveTo>
                    <a:lnTo>
                      <a:pt x="28" y="102"/>
                    </a:lnTo>
                    <a:cubicBezTo>
                      <a:pt x="28" y="142"/>
                      <a:pt x="43" y="162"/>
                      <a:pt x="74" y="162"/>
                    </a:cubicBezTo>
                    <a:cubicBezTo>
                      <a:pt x="91" y="162"/>
                      <a:pt x="105" y="151"/>
                      <a:pt x="115" y="130"/>
                    </a:cubicBezTo>
                    <a:lnTo>
                      <a:pt x="134" y="142"/>
                    </a:lnTo>
                    <a:cubicBezTo>
                      <a:pt x="121" y="171"/>
                      <a:pt x="100" y="186"/>
                      <a:pt x="71" y="186"/>
                    </a:cubicBezTo>
                    <a:cubicBezTo>
                      <a:pt x="47" y="186"/>
                      <a:pt x="29" y="177"/>
                      <a:pt x="17" y="159"/>
                    </a:cubicBezTo>
                    <a:cubicBezTo>
                      <a:pt x="6" y="142"/>
                      <a:pt x="0" y="121"/>
                      <a:pt x="0" y="93"/>
                    </a:cubicBezTo>
                    <a:cubicBezTo>
                      <a:pt x="0" y="66"/>
                      <a:pt x="6" y="45"/>
                      <a:pt x="16" y="28"/>
                    </a:cubicBezTo>
                    <a:cubicBezTo>
                      <a:pt x="29" y="10"/>
                      <a:pt x="46" y="0"/>
                      <a:pt x="69" y="0"/>
                    </a:cubicBezTo>
                    <a:cubicBezTo>
                      <a:pt x="93" y="0"/>
                      <a:pt x="111" y="10"/>
                      <a:pt x="123" y="28"/>
                    </a:cubicBezTo>
                    <a:cubicBezTo>
                      <a:pt x="134" y="45"/>
                      <a:pt x="139" y="67"/>
                      <a:pt x="139" y="95"/>
                    </a:cubicBezTo>
                    <a:lnTo>
                      <a:pt x="139" y="102"/>
                    </a:lnTo>
                    <a:close/>
                    <a:moveTo>
                      <a:pt x="111" y="79"/>
                    </a:moveTo>
                    <a:cubicBezTo>
                      <a:pt x="111" y="62"/>
                      <a:pt x="108" y="49"/>
                      <a:pt x="102" y="39"/>
                    </a:cubicBezTo>
                    <a:cubicBezTo>
                      <a:pt x="95" y="28"/>
                      <a:pt x="84" y="22"/>
                      <a:pt x="69" y="22"/>
                    </a:cubicBezTo>
                    <a:cubicBezTo>
                      <a:pt x="55" y="22"/>
                      <a:pt x="44" y="28"/>
                      <a:pt x="37" y="39"/>
                    </a:cubicBezTo>
                    <a:cubicBezTo>
                      <a:pt x="31" y="49"/>
                      <a:pt x="28" y="63"/>
                      <a:pt x="28" y="79"/>
                    </a:cubicBezTo>
                    <a:lnTo>
                      <a:pt x="111" y="79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09" name="Freeform 17"/>
              <p:cNvSpPr>
                <a:spLocks/>
              </p:cNvSpPr>
              <p:nvPr/>
            </p:nvSpPr>
            <p:spPr bwMode="auto">
              <a:xfrm>
                <a:off x="3692526" y="-1301750"/>
                <a:ext cx="142875" cy="165100"/>
              </a:xfrm>
              <a:custGeom>
                <a:avLst/>
                <a:gdLst>
                  <a:gd name="T0" fmla="*/ 0 w 206"/>
                  <a:gd name="T1" fmla="*/ 240 h 240"/>
                  <a:gd name="T2" fmla="*/ 206 w 206"/>
                  <a:gd name="T3" fmla="*/ 120 h 240"/>
                  <a:gd name="T4" fmla="*/ 0 w 206"/>
                  <a:gd name="T5" fmla="*/ 0 h 240"/>
                  <a:gd name="T6" fmla="*/ 0 w 206"/>
                  <a:gd name="T7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6" h="240">
                    <a:moveTo>
                      <a:pt x="0" y="240"/>
                    </a:moveTo>
                    <a:lnTo>
                      <a:pt x="206" y="120"/>
                    </a:lnTo>
                    <a:lnTo>
                      <a:pt x="0" y="0"/>
                    </a:lnTo>
                    <a:lnTo>
                      <a:pt x="0" y="240"/>
                    </a:lnTo>
                    <a:close/>
                  </a:path>
                </a:pathLst>
              </a:custGeom>
              <a:solidFill>
                <a:srgbClr val="00508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</p:grpSp>
      </p:grpSp>
      <p:grpSp>
        <p:nvGrpSpPr>
          <p:cNvPr id="110" name="Group 109"/>
          <p:cNvGrpSpPr/>
          <p:nvPr/>
        </p:nvGrpSpPr>
        <p:grpSpPr>
          <a:xfrm>
            <a:off x="1212887" y="4737915"/>
            <a:ext cx="2457181" cy="1120119"/>
            <a:chOff x="8501903" y="2637406"/>
            <a:chExt cx="2457181" cy="1120119"/>
          </a:xfrm>
        </p:grpSpPr>
        <p:sp>
          <p:nvSpPr>
            <p:cNvPr id="111" name="Content Placeholder 1"/>
            <p:cNvSpPr txBox="1">
              <a:spLocks/>
            </p:cNvSpPr>
            <p:nvPr/>
          </p:nvSpPr>
          <p:spPr>
            <a:xfrm>
              <a:off x="8612014" y="3211193"/>
              <a:ext cx="2236960" cy="54633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spcBef>
                  <a:spcPts val="0"/>
                </a:spcBef>
                <a:buNone/>
                <a:defRPr/>
              </a:pPr>
              <a:r>
                <a:rPr lang="lt-LT" sz="1600" dirty="0" smtClean="0"/>
                <a:t>IT infrastruktūros sprendimai ir paslaugos</a:t>
              </a:r>
              <a:endParaRPr lang="lt-LT" sz="1600" dirty="0"/>
            </a:p>
          </p:txBody>
        </p:sp>
        <p:grpSp>
          <p:nvGrpSpPr>
            <p:cNvPr id="112" name="Group 111"/>
            <p:cNvGrpSpPr/>
            <p:nvPr/>
          </p:nvGrpSpPr>
          <p:grpSpPr>
            <a:xfrm>
              <a:off x="8501903" y="2637406"/>
              <a:ext cx="2457181" cy="258170"/>
              <a:chOff x="13161963" y="2209800"/>
              <a:chExt cx="2130425" cy="223838"/>
            </a:xfrm>
          </p:grpSpPr>
          <p:sp>
            <p:nvSpPr>
              <p:cNvPr id="113" name="Freeform 21"/>
              <p:cNvSpPr>
                <a:spLocks noEditPoints="1"/>
              </p:cNvSpPr>
              <p:nvPr/>
            </p:nvSpPr>
            <p:spPr bwMode="auto">
              <a:xfrm>
                <a:off x="13608051" y="2209800"/>
                <a:ext cx="160338" cy="176213"/>
              </a:xfrm>
              <a:custGeom>
                <a:avLst/>
                <a:gdLst>
                  <a:gd name="T0" fmla="*/ 79 w 231"/>
                  <a:gd name="T1" fmla="*/ 0 h 254"/>
                  <a:gd name="T2" fmla="*/ 147 w 231"/>
                  <a:gd name="T3" fmla="*/ 0 h 254"/>
                  <a:gd name="T4" fmla="*/ 231 w 231"/>
                  <a:gd name="T5" fmla="*/ 254 h 254"/>
                  <a:gd name="T6" fmla="*/ 176 w 231"/>
                  <a:gd name="T7" fmla="*/ 254 h 254"/>
                  <a:gd name="T8" fmla="*/ 161 w 231"/>
                  <a:gd name="T9" fmla="*/ 206 h 254"/>
                  <a:gd name="T10" fmla="*/ 69 w 231"/>
                  <a:gd name="T11" fmla="*/ 206 h 254"/>
                  <a:gd name="T12" fmla="*/ 54 w 231"/>
                  <a:gd name="T13" fmla="*/ 254 h 254"/>
                  <a:gd name="T14" fmla="*/ 0 w 231"/>
                  <a:gd name="T15" fmla="*/ 254 h 254"/>
                  <a:gd name="T16" fmla="*/ 79 w 231"/>
                  <a:gd name="T17" fmla="*/ 0 h 254"/>
                  <a:gd name="T18" fmla="*/ 113 w 231"/>
                  <a:gd name="T19" fmla="*/ 49 h 254"/>
                  <a:gd name="T20" fmla="*/ 83 w 231"/>
                  <a:gd name="T21" fmla="*/ 154 h 254"/>
                  <a:gd name="T22" fmla="*/ 145 w 231"/>
                  <a:gd name="T23" fmla="*/ 154 h 254"/>
                  <a:gd name="T24" fmla="*/ 113 w 231"/>
                  <a:gd name="T25" fmla="*/ 49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1" h="254">
                    <a:moveTo>
                      <a:pt x="79" y="0"/>
                    </a:moveTo>
                    <a:lnTo>
                      <a:pt x="147" y="0"/>
                    </a:lnTo>
                    <a:lnTo>
                      <a:pt x="231" y="254"/>
                    </a:lnTo>
                    <a:lnTo>
                      <a:pt x="176" y="254"/>
                    </a:lnTo>
                    <a:lnTo>
                      <a:pt x="161" y="206"/>
                    </a:lnTo>
                    <a:lnTo>
                      <a:pt x="69" y="206"/>
                    </a:lnTo>
                    <a:lnTo>
                      <a:pt x="54" y="254"/>
                    </a:lnTo>
                    <a:lnTo>
                      <a:pt x="0" y="254"/>
                    </a:lnTo>
                    <a:lnTo>
                      <a:pt x="79" y="0"/>
                    </a:lnTo>
                    <a:close/>
                    <a:moveTo>
                      <a:pt x="113" y="49"/>
                    </a:moveTo>
                    <a:lnTo>
                      <a:pt x="83" y="154"/>
                    </a:lnTo>
                    <a:lnTo>
                      <a:pt x="145" y="154"/>
                    </a:lnTo>
                    <a:lnTo>
                      <a:pt x="113" y="49"/>
                    </a:lnTo>
                    <a:close/>
                  </a:path>
                </a:pathLst>
              </a:custGeom>
              <a:solidFill>
                <a:srgbClr val="004F8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14" name="Rectangle 22"/>
              <p:cNvSpPr>
                <a:spLocks noChangeArrowheads="1"/>
              </p:cNvSpPr>
              <p:nvPr/>
            </p:nvSpPr>
            <p:spPr bwMode="auto">
              <a:xfrm>
                <a:off x="13785851" y="2209800"/>
                <a:ext cx="31750" cy="176213"/>
              </a:xfrm>
              <a:prstGeom prst="rect">
                <a:avLst/>
              </a:prstGeom>
              <a:solidFill>
                <a:srgbClr val="004F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15" name="Freeform 23"/>
              <p:cNvSpPr>
                <a:spLocks/>
              </p:cNvSpPr>
              <p:nvPr/>
            </p:nvSpPr>
            <p:spPr bwMode="auto">
              <a:xfrm>
                <a:off x="13854113" y="2260600"/>
                <a:ext cx="98425" cy="125413"/>
              </a:xfrm>
              <a:custGeom>
                <a:avLst/>
                <a:gdLst>
                  <a:gd name="T0" fmla="*/ 142 w 142"/>
                  <a:gd name="T1" fmla="*/ 61 h 181"/>
                  <a:gd name="T2" fmla="*/ 142 w 142"/>
                  <a:gd name="T3" fmla="*/ 181 h 181"/>
                  <a:gd name="T4" fmla="*/ 98 w 142"/>
                  <a:gd name="T5" fmla="*/ 181 h 181"/>
                  <a:gd name="T6" fmla="*/ 98 w 142"/>
                  <a:gd name="T7" fmla="*/ 71 h 181"/>
                  <a:gd name="T8" fmla="*/ 74 w 142"/>
                  <a:gd name="T9" fmla="*/ 35 h 181"/>
                  <a:gd name="T10" fmla="*/ 44 w 142"/>
                  <a:gd name="T11" fmla="*/ 77 h 181"/>
                  <a:gd name="T12" fmla="*/ 44 w 142"/>
                  <a:gd name="T13" fmla="*/ 181 h 181"/>
                  <a:gd name="T14" fmla="*/ 0 w 142"/>
                  <a:gd name="T15" fmla="*/ 181 h 181"/>
                  <a:gd name="T16" fmla="*/ 0 w 142"/>
                  <a:gd name="T17" fmla="*/ 6 h 181"/>
                  <a:gd name="T18" fmla="*/ 44 w 142"/>
                  <a:gd name="T19" fmla="*/ 6 h 181"/>
                  <a:gd name="T20" fmla="*/ 44 w 142"/>
                  <a:gd name="T21" fmla="*/ 35 h 181"/>
                  <a:gd name="T22" fmla="*/ 93 w 142"/>
                  <a:gd name="T23" fmla="*/ 0 h 181"/>
                  <a:gd name="T24" fmla="*/ 142 w 142"/>
                  <a:gd name="T25" fmla="*/ 61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2" h="181">
                    <a:moveTo>
                      <a:pt x="142" y="61"/>
                    </a:moveTo>
                    <a:lnTo>
                      <a:pt x="142" y="181"/>
                    </a:lnTo>
                    <a:lnTo>
                      <a:pt x="98" y="181"/>
                    </a:lnTo>
                    <a:lnTo>
                      <a:pt x="98" y="71"/>
                    </a:lnTo>
                    <a:cubicBezTo>
                      <a:pt x="98" y="46"/>
                      <a:pt x="90" y="35"/>
                      <a:pt x="74" y="35"/>
                    </a:cubicBezTo>
                    <a:cubicBezTo>
                      <a:pt x="54" y="35"/>
                      <a:pt x="44" y="49"/>
                      <a:pt x="44" y="77"/>
                    </a:cubicBezTo>
                    <a:lnTo>
                      <a:pt x="44" y="181"/>
                    </a:lnTo>
                    <a:lnTo>
                      <a:pt x="0" y="181"/>
                    </a:lnTo>
                    <a:lnTo>
                      <a:pt x="0" y="6"/>
                    </a:lnTo>
                    <a:lnTo>
                      <a:pt x="44" y="6"/>
                    </a:lnTo>
                    <a:lnTo>
                      <a:pt x="44" y="35"/>
                    </a:lnTo>
                    <a:cubicBezTo>
                      <a:pt x="55" y="12"/>
                      <a:pt x="71" y="0"/>
                      <a:pt x="93" y="0"/>
                    </a:cubicBezTo>
                    <a:cubicBezTo>
                      <a:pt x="126" y="0"/>
                      <a:pt x="142" y="21"/>
                      <a:pt x="142" y="61"/>
                    </a:cubicBezTo>
                    <a:close/>
                  </a:path>
                </a:pathLst>
              </a:custGeom>
              <a:solidFill>
                <a:srgbClr val="004F8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16" name="Freeform 24"/>
              <p:cNvSpPr>
                <a:spLocks noEditPoints="1"/>
              </p:cNvSpPr>
              <p:nvPr/>
            </p:nvSpPr>
            <p:spPr bwMode="auto">
              <a:xfrm>
                <a:off x="13974763" y="2262188"/>
                <a:ext cx="111125" cy="127000"/>
              </a:xfrm>
              <a:custGeom>
                <a:avLst/>
                <a:gdLst>
                  <a:gd name="T0" fmla="*/ 141 w 159"/>
                  <a:gd name="T1" fmla="*/ 67 h 185"/>
                  <a:gd name="T2" fmla="*/ 141 w 159"/>
                  <a:gd name="T3" fmla="*/ 123 h 185"/>
                  <a:gd name="T4" fmla="*/ 142 w 159"/>
                  <a:gd name="T5" fmla="*/ 138 h 185"/>
                  <a:gd name="T6" fmla="*/ 152 w 159"/>
                  <a:gd name="T7" fmla="*/ 144 h 185"/>
                  <a:gd name="T8" fmla="*/ 159 w 159"/>
                  <a:gd name="T9" fmla="*/ 143 h 185"/>
                  <a:gd name="T10" fmla="*/ 159 w 159"/>
                  <a:gd name="T11" fmla="*/ 179 h 185"/>
                  <a:gd name="T12" fmla="*/ 130 w 159"/>
                  <a:gd name="T13" fmla="*/ 185 h 185"/>
                  <a:gd name="T14" fmla="*/ 98 w 159"/>
                  <a:gd name="T15" fmla="*/ 151 h 185"/>
                  <a:gd name="T16" fmla="*/ 51 w 159"/>
                  <a:gd name="T17" fmla="*/ 185 h 185"/>
                  <a:gd name="T18" fmla="*/ 15 w 159"/>
                  <a:gd name="T19" fmla="*/ 170 h 185"/>
                  <a:gd name="T20" fmla="*/ 0 w 159"/>
                  <a:gd name="T21" fmla="*/ 131 h 185"/>
                  <a:gd name="T22" fmla="*/ 9 w 159"/>
                  <a:gd name="T23" fmla="*/ 97 h 185"/>
                  <a:gd name="T24" fmla="*/ 35 w 159"/>
                  <a:gd name="T25" fmla="*/ 77 h 185"/>
                  <a:gd name="T26" fmla="*/ 66 w 159"/>
                  <a:gd name="T27" fmla="*/ 70 h 185"/>
                  <a:gd name="T28" fmla="*/ 96 w 159"/>
                  <a:gd name="T29" fmla="*/ 61 h 185"/>
                  <a:gd name="T30" fmla="*/ 96 w 159"/>
                  <a:gd name="T31" fmla="*/ 52 h 185"/>
                  <a:gd name="T32" fmla="*/ 72 w 159"/>
                  <a:gd name="T33" fmla="*/ 30 h 185"/>
                  <a:gd name="T34" fmla="*/ 43 w 159"/>
                  <a:gd name="T35" fmla="*/ 51 h 185"/>
                  <a:gd name="T36" fmla="*/ 10 w 159"/>
                  <a:gd name="T37" fmla="*/ 34 h 185"/>
                  <a:gd name="T38" fmla="*/ 76 w 159"/>
                  <a:gd name="T39" fmla="*/ 0 h 185"/>
                  <a:gd name="T40" fmla="*/ 125 w 159"/>
                  <a:gd name="T41" fmla="*/ 14 h 185"/>
                  <a:gd name="T42" fmla="*/ 141 w 159"/>
                  <a:gd name="T43" fmla="*/ 67 h 185"/>
                  <a:gd name="T44" fmla="*/ 96 w 159"/>
                  <a:gd name="T45" fmla="*/ 84 h 185"/>
                  <a:gd name="T46" fmla="*/ 79 w 159"/>
                  <a:gd name="T47" fmla="*/ 91 h 185"/>
                  <a:gd name="T48" fmla="*/ 43 w 159"/>
                  <a:gd name="T49" fmla="*/ 126 h 185"/>
                  <a:gd name="T50" fmla="*/ 49 w 159"/>
                  <a:gd name="T51" fmla="*/ 143 h 185"/>
                  <a:gd name="T52" fmla="*/ 64 w 159"/>
                  <a:gd name="T53" fmla="*/ 150 h 185"/>
                  <a:gd name="T54" fmla="*/ 88 w 159"/>
                  <a:gd name="T55" fmla="*/ 137 h 185"/>
                  <a:gd name="T56" fmla="*/ 96 w 159"/>
                  <a:gd name="T57" fmla="*/ 107 h 185"/>
                  <a:gd name="T58" fmla="*/ 96 w 159"/>
                  <a:gd name="T59" fmla="*/ 84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9" h="185">
                    <a:moveTo>
                      <a:pt x="141" y="67"/>
                    </a:moveTo>
                    <a:lnTo>
                      <a:pt x="141" y="123"/>
                    </a:lnTo>
                    <a:cubicBezTo>
                      <a:pt x="141" y="130"/>
                      <a:pt x="141" y="135"/>
                      <a:pt x="142" y="138"/>
                    </a:cubicBezTo>
                    <a:cubicBezTo>
                      <a:pt x="143" y="142"/>
                      <a:pt x="147" y="144"/>
                      <a:pt x="152" y="144"/>
                    </a:cubicBezTo>
                    <a:cubicBezTo>
                      <a:pt x="154" y="144"/>
                      <a:pt x="156" y="144"/>
                      <a:pt x="159" y="143"/>
                    </a:cubicBezTo>
                    <a:lnTo>
                      <a:pt x="159" y="179"/>
                    </a:lnTo>
                    <a:cubicBezTo>
                      <a:pt x="147" y="183"/>
                      <a:pt x="137" y="185"/>
                      <a:pt x="130" y="185"/>
                    </a:cubicBezTo>
                    <a:cubicBezTo>
                      <a:pt x="110" y="185"/>
                      <a:pt x="99" y="174"/>
                      <a:pt x="98" y="151"/>
                    </a:cubicBezTo>
                    <a:cubicBezTo>
                      <a:pt x="85" y="174"/>
                      <a:pt x="70" y="185"/>
                      <a:pt x="51" y="185"/>
                    </a:cubicBezTo>
                    <a:cubicBezTo>
                      <a:pt x="36" y="185"/>
                      <a:pt x="24" y="180"/>
                      <a:pt x="15" y="170"/>
                    </a:cubicBezTo>
                    <a:cubicBezTo>
                      <a:pt x="5" y="160"/>
                      <a:pt x="0" y="147"/>
                      <a:pt x="0" y="131"/>
                    </a:cubicBezTo>
                    <a:cubicBezTo>
                      <a:pt x="0" y="117"/>
                      <a:pt x="3" y="106"/>
                      <a:pt x="9" y="97"/>
                    </a:cubicBezTo>
                    <a:cubicBezTo>
                      <a:pt x="16" y="87"/>
                      <a:pt x="25" y="80"/>
                      <a:pt x="35" y="77"/>
                    </a:cubicBezTo>
                    <a:cubicBezTo>
                      <a:pt x="41" y="75"/>
                      <a:pt x="51" y="72"/>
                      <a:pt x="66" y="70"/>
                    </a:cubicBezTo>
                    <a:cubicBezTo>
                      <a:pt x="79" y="68"/>
                      <a:pt x="88" y="64"/>
                      <a:pt x="96" y="61"/>
                    </a:cubicBezTo>
                    <a:lnTo>
                      <a:pt x="96" y="52"/>
                    </a:lnTo>
                    <a:cubicBezTo>
                      <a:pt x="96" y="37"/>
                      <a:pt x="88" y="30"/>
                      <a:pt x="72" y="30"/>
                    </a:cubicBezTo>
                    <a:cubicBezTo>
                      <a:pt x="61" y="30"/>
                      <a:pt x="52" y="37"/>
                      <a:pt x="43" y="51"/>
                    </a:cubicBezTo>
                    <a:lnTo>
                      <a:pt x="10" y="34"/>
                    </a:lnTo>
                    <a:cubicBezTo>
                      <a:pt x="22" y="12"/>
                      <a:pt x="44" y="0"/>
                      <a:pt x="76" y="0"/>
                    </a:cubicBezTo>
                    <a:cubicBezTo>
                      <a:pt x="99" y="0"/>
                      <a:pt x="115" y="5"/>
                      <a:pt x="125" y="14"/>
                    </a:cubicBezTo>
                    <a:cubicBezTo>
                      <a:pt x="135" y="23"/>
                      <a:pt x="141" y="41"/>
                      <a:pt x="141" y="67"/>
                    </a:cubicBezTo>
                    <a:close/>
                    <a:moveTo>
                      <a:pt x="96" y="84"/>
                    </a:moveTo>
                    <a:cubicBezTo>
                      <a:pt x="91" y="87"/>
                      <a:pt x="86" y="88"/>
                      <a:pt x="79" y="91"/>
                    </a:cubicBezTo>
                    <a:cubicBezTo>
                      <a:pt x="55" y="99"/>
                      <a:pt x="43" y="111"/>
                      <a:pt x="43" y="126"/>
                    </a:cubicBezTo>
                    <a:cubicBezTo>
                      <a:pt x="43" y="133"/>
                      <a:pt x="45" y="139"/>
                      <a:pt x="49" y="143"/>
                    </a:cubicBezTo>
                    <a:cubicBezTo>
                      <a:pt x="53" y="148"/>
                      <a:pt x="58" y="150"/>
                      <a:pt x="64" y="150"/>
                    </a:cubicBezTo>
                    <a:cubicBezTo>
                      <a:pt x="75" y="150"/>
                      <a:pt x="83" y="146"/>
                      <a:pt x="88" y="137"/>
                    </a:cubicBezTo>
                    <a:cubicBezTo>
                      <a:pt x="94" y="130"/>
                      <a:pt x="96" y="120"/>
                      <a:pt x="96" y="107"/>
                    </a:cubicBezTo>
                    <a:lnTo>
                      <a:pt x="96" y="84"/>
                    </a:lnTo>
                    <a:close/>
                  </a:path>
                </a:pathLst>
              </a:custGeom>
              <a:solidFill>
                <a:srgbClr val="004F8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17" name="Rectangle 25"/>
              <p:cNvSpPr>
                <a:spLocks noChangeArrowheads="1"/>
              </p:cNvSpPr>
              <p:nvPr/>
            </p:nvSpPr>
            <p:spPr bwMode="auto">
              <a:xfrm>
                <a:off x="14168438" y="2209800"/>
                <a:ext cx="22225" cy="1762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18" name="Freeform 26"/>
              <p:cNvSpPr>
                <a:spLocks/>
              </p:cNvSpPr>
              <p:nvPr/>
            </p:nvSpPr>
            <p:spPr bwMode="auto">
              <a:xfrm>
                <a:off x="14230351" y="2260600"/>
                <a:ext cx="92075" cy="125413"/>
              </a:xfrm>
              <a:custGeom>
                <a:avLst/>
                <a:gdLst>
                  <a:gd name="T0" fmla="*/ 131 w 131"/>
                  <a:gd name="T1" fmla="*/ 67 h 181"/>
                  <a:gd name="T2" fmla="*/ 131 w 131"/>
                  <a:gd name="T3" fmla="*/ 181 h 181"/>
                  <a:gd name="T4" fmla="*/ 105 w 131"/>
                  <a:gd name="T5" fmla="*/ 181 h 181"/>
                  <a:gd name="T6" fmla="*/ 105 w 131"/>
                  <a:gd name="T7" fmla="*/ 72 h 181"/>
                  <a:gd name="T8" fmla="*/ 99 w 131"/>
                  <a:gd name="T9" fmla="*/ 38 h 181"/>
                  <a:gd name="T10" fmla="*/ 71 w 131"/>
                  <a:gd name="T11" fmla="*/ 23 h 181"/>
                  <a:gd name="T12" fmla="*/ 37 w 131"/>
                  <a:gd name="T13" fmla="*/ 40 h 181"/>
                  <a:gd name="T14" fmla="*/ 26 w 131"/>
                  <a:gd name="T15" fmla="*/ 81 h 181"/>
                  <a:gd name="T16" fmla="*/ 26 w 131"/>
                  <a:gd name="T17" fmla="*/ 181 h 181"/>
                  <a:gd name="T18" fmla="*/ 0 w 131"/>
                  <a:gd name="T19" fmla="*/ 181 h 181"/>
                  <a:gd name="T20" fmla="*/ 0 w 131"/>
                  <a:gd name="T21" fmla="*/ 6 h 181"/>
                  <a:gd name="T22" fmla="*/ 26 w 131"/>
                  <a:gd name="T23" fmla="*/ 6 h 181"/>
                  <a:gd name="T24" fmla="*/ 26 w 131"/>
                  <a:gd name="T25" fmla="*/ 40 h 181"/>
                  <a:gd name="T26" fmla="*/ 80 w 131"/>
                  <a:gd name="T27" fmla="*/ 0 h 181"/>
                  <a:gd name="T28" fmla="*/ 131 w 131"/>
                  <a:gd name="T29" fmla="*/ 6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1" h="181">
                    <a:moveTo>
                      <a:pt x="131" y="67"/>
                    </a:moveTo>
                    <a:lnTo>
                      <a:pt x="131" y="181"/>
                    </a:lnTo>
                    <a:lnTo>
                      <a:pt x="105" y="181"/>
                    </a:lnTo>
                    <a:lnTo>
                      <a:pt x="105" y="72"/>
                    </a:lnTo>
                    <a:cubicBezTo>
                      <a:pt x="105" y="57"/>
                      <a:pt x="103" y="45"/>
                      <a:pt x="99" y="38"/>
                    </a:cubicBezTo>
                    <a:cubicBezTo>
                      <a:pt x="94" y="27"/>
                      <a:pt x="85" y="23"/>
                      <a:pt x="71" y="23"/>
                    </a:cubicBezTo>
                    <a:cubicBezTo>
                      <a:pt x="57" y="23"/>
                      <a:pt x="45" y="28"/>
                      <a:pt x="37" y="40"/>
                    </a:cubicBezTo>
                    <a:cubicBezTo>
                      <a:pt x="30" y="51"/>
                      <a:pt x="26" y="64"/>
                      <a:pt x="26" y="81"/>
                    </a:cubicBezTo>
                    <a:lnTo>
                      <a:pt x="26" y="181"/>
                    </a:lnTo>
                    <a:lnTo>
                      <a:pt x="0" y="181"/>
                    </a:lnTo>
                    <a:lnTo>
                      <a:pt x="0" y="6"/>
                    </a:lnTo>
                    <a:lnTo>
                      <a:pt x="26" y="6"/>
                    </a:lnTo>
                    <a:lnTo>
                      <a:pt x="26" y="40"/>
                    </a:lnTo>
                    <a:cubicBezTo>
                      <a:pt x="38" y="14"/>
                      <a:pt x="56" y="0"/>
                      <a:pt x="80" y="0"/>
                    </a:cubicBezTo>
                    <a:cubicBezTo>
                      <a:pt x="114" y="0"/>
                      <a:pt x="131" y="23"/>
                      <a:pt x="131" y="67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19" name="Freeform 27"/>
              <p:cNvSpPr>
                <a:spLocks/>
              </p:cNvSpPr>
              <p:nvPr/>
            </p:nvSpPr>
            <p:spPr bwMode="auto">
              <a:xfrm>
                <a:off x="14344651" y="2212975"/>
                <a:ext cx="58738" cy="176213"/>
              </a:xfrm>
              <a:custGeom>
                <a:avLst/>
                <a:gdLst>
                  <a:gd name="T0" fmla="*/ 53 w 86"/>
                  <a:gd name="T1" fmla="*/ 0 h 256"/>
                  <a:gd name="T2" fmla="*/ 53 w 86"/>
                  <a:gd name="T3" fmla="*/ 76 h 256"/>
                  <a:gd name="T4" fmla="*/ 85 w 86"/>
                  <a:gd name="T5" fmla="*/ 76 h 256"/>
                  <a:gd name="T6" fmla="*/ 85 w 86"/>
                  <a:gd name="T7" fmla="*/ 100 h 256"/>
                  <a:gd name="T8" fmla="*/ 53 w 86"/>
                  <a:gd name="T9" fmla="*/ 100 h 256"/>
                  <a:gd name="T10" fmla="*/ 53 w 86"/>
                  <a:gd name="T11" fmla="*/ 205 h 256"/>
                  <a:gd name="T12" fmla="*/ 58 w 86"/>
                  <a:gd name="T13" fmla="*/ 225 h 256"/>
                  <a:gd name="T14" fmla="*/ 75 w 86"/>
                  <a:gd name="T15" fmla="*/ 231 h 256"/>
                  <a:gd name="T16" fmla="*/ 86 w 86"/>
                  <a:gd name="T17" fmla="*/ 229 h 256"/>
                  <a:gd name="T18" fmla="*/ 86 w 86"/>
                  <a:gd name="T19" fmla="*/ 252 h 256"/>
                  <a:gd name="T20" fmla="*/ 64 w 86"/>
                  <a:gd name="T21" fmla="*/ 256 h 256"/>
                  <a:gd name="T22" fmla="*/ 36 w 86"/>
                  <a:gd name="T23" fmla="*/ 246 h 256"/>
                  <a:gd name="T24" fmla="*/ 28 w 86"/>
                  <a:gd name="T25" fmla="*/ 214 h 256"/>
                  <a:gd name="T26" fmla="*/ 28 w 86"/>
                  <a:gd name="T27" fmla="*/ 100 h 256"/>
                  <a:gd name="T28" fmla="*/ 0 w 86"/>
                  <a:gd name="T29" fmla="*/ 100 h 256"/>
                  <a:gd name="T30" fmla="*/ 0 w 86"/>
                  <a:gd name="T31" fmla="*/ 76 h 256"/>
                  <a:gd name="T32" fmla="*/ 28 w 86"/>
                  <a:gd name="T33" fmla="*/ 76 h 256"/>
                  <a:gd name="T34" fmla="*/ 28 w 86"/>
                  <a:gd name="T35" fmla="*/ 16 h 256"/>
                  <a:gd name="T36" fmla="*/ 53 w 86"/>
                  <a:gd name="T37" fmla="*/ 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6" h="256">
                    <a:moveTo>
                      <a:pt x="53" y="0"/>
                    </a:moveTo>
                    <a:lnTo>
                      <a:pt x="53" y="76"/>
                    </a:lnTo>
                    <a:lnTo>
                      <a:pt x="85" y="76"/>
                    </a:lnTo>
                    <a:lnTo>
                      <a:pt x="85" y="100"/>
                    </a:lnTo>
                    <a:lnTo>
                      <a:pt x="53" y="100"/>
                    </a:lnTo>
                    <a:lnTo>
                      <a:pt x="53" y="205"/>
                    </a:lnTo>
                    <a:cubicBezTo>
                      <a:pt x="53" y="215"/>
                      <a:pt x="55" y="221"/>
                      <a:pt x="58" y="225"/>
                    </a:cubicBezTo>
                    <a:cubicBezTo>
                      <a:pt x="60" y="229"/>
                      <a:pt x="66" y="231"/>
                      <a:pt x="75" y="231"/>
                    </a:cubicBezTo>
                    <a:cubicBezTo>
                      <a:pt x="77" y="231"/>
                      <a:pt x="80" y="230"/>
                      <a:pt x="86" y="229"/>
                    </a:cubicBezTo>
                    <a:lnTo>
                      <a:pt x="86" y="252"/>
                    </a:lnTo>
                    <a:cubicBezTo>
                      <a:pt x="78" y="255"/>
                      <a:pt x="70" y="256"/>
                      <a:pt x="64" y="256"/>
                    </a:cubicBezTo>
                    <a:cubicBezTo>
                      <a:pt x="50" y="256"/>
                      <a:pt x="41" y="253"/>
                      <a:pt x="36" y="246"/>
                    </a:cubicBezTo>
                    <a:cubicBezTo>
                      <a:pt x="31" y="240"/>
                      <a:pt x="28" y="229"/>
                      <a:pt x="28" y="214"/>
                    </a:cubicBezTo>
                    <a:lnTo>
                      <a:pt x="28" y="100"/>
                    </a:lnTo>
                    <a:lnTo>
                      <a:pt x="0" y="100"/>
                    </a:lnTo>
                    <a:lnTo>
                      <a:pt x="0" y="76"/>
                    </a:lnTo>
                    <a:lnTo>
                      <a:pt x="28" y="76"/>
                    </a:lnTo>
                    <a:lnTo>
                      <a:pt x="28" y="1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0" name="Freeform 28"/>
              <p:cNvSpPr>
                <a:spLocks noEditPoints="1"/>
              </p:cNvSpPr>
              <p:nvPr/>
            </p:nvSpPr>
            <p:spPr bwMode="auto">
              <a:xfrm>
                <a:off x="14422438" y="2262188"/>
                <a:ext cx="93663" cy="127000"/>
              </a:xfrm>
              <a:custGeom>
                <a:avLst/>
                <a:gdLst>
                  <a:gd name="T0" fmla="*/ 137 w 137"/>
                  <a:gd name="T1" fmla="*/ 101 h 185"/>
                  <a:gd name="T2" fmla="*/ 27 w 137"/>
                  <a:gd name="T3" fmla="*/ 101 h 185"/>
                  <a:gd name="T4" fmla="*/ 72 w 137"/>
                  <a:gd name="T5" fmla="*/ 161 h 185"/>
                  <a:gd name="T6" fmla="*/ 114 w 137"/>
                  <a:gd name="T7" fmla="*/ 129 h 185"/>
                  <a:gd name="T8" fmla="*/ 134 w 137"/>
                  <a:gd name="T9" fmla="*/ 142 h 185"/>
                  <a:gd name="T10" fmla="*/ 70 w 137"/>
                  <a:gd name="T11" fmla="*/ 185 h 185"/>
                  <a:gd name="T12" fmla="*/ 16 w 137"/>
                  <a:gd name="T13" fmla="*/ 158 h 185"/>
                  <a:gd name="T14" fmla="*/ 0 w 137"/>
                  <a:gd name="T15" fmla="*/ 92 h 185"/>
                  <a:gd name="T16" fmla="*/ 15 w 137"/>
                  <a:gd name="T17" fmla="*/ 28 h 185"/>
                  <a:gd name="T18" fmla="*/ 68 w 137"/>
                  <a:gd name="T19" fmla="*/ 0 h 185"/>
                  <a:gd name="T20" fmla="*/ 122 w 137"/>
                  <a:gd name="T21" fmla="*/ 28 h 185"/>
                  <a:gd name="T22" fmla="*/ 137 w 137"/>
                  <a:gd name="T23" fmla="*/ 95 h 185"/>
                  <a:gd name="T24" fmla="*/ 137 w 137"/>
                  <a:gd name="T25" fmla="*/ 101 h 185"/>
                  <a:gd name="T26" fmla="*/ 110 w 137"/>
                  <a:gd name="T27" fmla="*/ 78 h 185"/>
                  <a:gd name="T28" fmla="*/ 100 w 137"/>
                  <a:gd name="T29" fmla="*/ 39 h 185"/>
                  <a:gd name="T30" fmla="*/ 68 w 137"/>
                  <a:gd name="T31" fmla="*/ 21 h 185"/>
                  <a:gd name="T32" fmla="*/ 35 w 137"/>
                  <a:gd name="T33" fmla="*/ 39 h 185"/>
                  <a:gd name="T34" fmla="*/ 26 w 137"/>
                  <a:gd name="T35" fmla="*/ 78 h 185"/>
                  <a:gd name="T36" fmla="*/ 110 w 137"/>
                  <a:gd name="T37" fmla="*/ 78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" h="185">
                    <a:moveTo>
                      <a:pt x="137" y="101"/>
                    </a:moveTo>
                    <a:lnTo>
                      <a:pt x="27" y="101"/>
                    </a:lnTo>
                    <a:cubicBezTo>
                      <a:pt x="27" y="142"/>
                      <a:pt x="42" y="161"/>
                      <a:pt x="72" y="161"/>
                    </a:cubicBezTo>
                    <a:cubicBezTo>
                      <a:pt x="90" y="161"/>
                      <a:pt x="104" y="151"/>
                      <a:pt x="114" y="129"/>
                    </a:cubicBezTo>
                    <a:lnTo>
                      <a:pt x="134" y="142"/>
                    </a:lnTo>
                    <a:cubicBezTo>
                      <a:pt x="120" y="170"/>
                      <a:pt x="99" y="185"/>
                      <a:pt x="70" y="185"/>
                    </a:cubicBezTo>
                    <a:cubicBezTo>
                      <a:pt x="45" y="185"/>
                      <a:pt x="27" y="176"/>
                      <a:pt x="16" y="158"/>
                    </a:cubicBezTo>
                    <a:cubicBezTo>
                      <a:pt x="5" y="142"/>
                      <a:pt x="0" y="120"/>
                      <a:pt x="0" y="92"/>
                    </a:cubicBezTo>
                    <a:cubicBezTo>
                      <a:pt x="0" y="66"/>
                      <a:pt x="4" y="44"/>
                      <a:pt x="15" y="28"/>
                    </a:cubicBezTo>
                    <a:cubicBezTo>
                      <a:pt x="27" y="9"/>
                      <a:pt x="45" y="0"/>
                      <a:pt x="68" y="0"/>
                    </a:cubicBezTo>
                    <a:cubicBezTo>
                      <a:pt x="92" y="0"/>
                      <a:pt x="110" y="9"/>
                      <a:pt x="122" y="28"/>
                    </a:cubicBezTo>
                    <a:cubicBezTo>
                      <a:pt x="133" y="44"/>
                      <a:pt x="137" y="66"/>
                      <a:pt x="137" y="95"/>
                    </a:cubicBezTo>
                    <a:lnTo>
                      <a:pt x="137" y="101"/>
                    </a:lnTo>
                    <a:close/>
                    <a:moveTo>
                      <a:pt x="110" y="78"/>
                    </a:moveTo>
                    <a:cubicBezTo>
                      <a:pt x="110" y="62"/>
                      <a:pt x="107" y="49"/>
                      <a:pt x="100" y="39"/>
                    </a:cubicBezTo>
                    <a:cubicBezTo>
                      <a:pt x="93" y="27"/>
                      <a:pt x="82" y="21"/>
                      <a:pt x="68" y="21"/>
                    </a:cubicBezTo>
                    <a:cubicBezTo>
                      <a:pt x="54" y="21"/>
                      <a:pt x="44" y="27"/>
                      <a:pt x="35" y="39"/>
                    </a:cubicBezTo>
                    <a:cubicBezTo>
                      <a:pt x="30" y="49"/>
                      <a:pt x="26" y="62"/>
                      <a:pt x="26" y="78"/>
                    </a:cubicBezTo>
                    <a:lnTo>
                      <a:pt x="110" y="7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1" name="Rectangle 29"/>
              <p:cNvSpPr>
                <a:spLocks noChangeArrowheads="1"/>
              </p:cNvSpPr>
              <p:nvPr/>
            </p:nvSpPr>
            <p:spPr bwMode="auto">
              <a:xfrm>
                <a:off x="14547851" y="2209800"/>
                <a:ext cx="17463" cy="1762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2" name="Rectangle 30"/>
              <p:cNvSpPr>
                <a:spLocks noChangeArrowheads="1"/>
              </p:cNvSpPr>
              <p:nvPr/>
            </p:nvSpPr>
            <p:spPr bwMode="auto">
              <a:xfrm>
                <a:off x="14608176" y="2209800"/>
                <a:ext cx="17463" cy="1762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3" name="Freeform 31"/>
              <p:cNvSpPr>
                <a:spLocks noEditPoints="1"/>
              </p:cNvSpPr>
              <p:nvPr/>
            </p:nvSpPr>
            <p:spPr bwMode="auto">
              <a:xfrm>
                <a:off x="14666913" y="2212975"/>
                <a:ext cx="19050" cy="173038"/>
              </a:xfrm>
              <a:custGeom>
                <a:avLst/>
                <a:gdLst>
                  <a:gd name="T0" fmla="*/ 0 w 26"/>
                  <a:gd name="T1" fmla="*/ 0 h 249"/>
                  <a:gd name="T2" fmla="*/ 26 w 26"/>
                  <a:gd name="T3" fmla="*/ 0 h 249"/>
                  <a:gd name="T4" fmla="*/ 26 w 26"/>
                  <a:gd name="T5" fmla="*/ 38 h 249"/>
                  <a:gd name="T6" fmla="*/ 0 w 26"/>
                  <a:gd name="T7" fmla="*/ 38 h 249"/>
                  <a:gd name="T8" fmla="*/ 0 w 26"/>
                  <a:gd name="T9" fmla="*/ 0 h 249"/>
                  <a:gd name="T10" fmla="*/ 0 w 26"/>
                  <a:gd name="T11" fmla="*/ 74 h 249"/>
                  <a:gd name="T12" fmla="*/ 26 w 26"/>
                  <a:gd name="T13" fmla="*/ 74 h 249"/>
                  <a:gd name="T14" fmla="*/ 26 w 26"/>
                  <a:gd name="T15" fmla="*/ 249 h 249"/>
                  <a:gd name="T16" fmla="*/ 0 w 26"/>
                  <a:gd name="T17" fmla="*/ 249 h 249"/>
                  <a:gd name="T18" fmla="*/ 0 w 26"/>
                  <a:gd name="T19" fmla="*/ 74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49">
                    <a:moveTo>
                      <a:pt x="0" y="0"/>
                    </a:moveTo>
                    <a:lnTo>
                      <a:pt x="26" y="0"/>
                    </a:lnTo>
                    <a:lnTo>
                      <a:pt x="26" y="38"/>
                    </a:lnTo>
                    <a:lnTo>
                      <a:pt x="0" y="38"/>
                    </a:lnTo>
                    <a:lnTo>
                      <a:pt x="0" y="0"/>
                    </a:lnTo>
                    <a:close/>
                    <a:moveTo>
                      <a:pt x="0" y="74"/>
                    </a:moveTo>
                    <a:lnTo>
                      <a:pt x="26" y="74"/>
                    </a:lnTo>
                    <a:lnTo>
                      <a:pt x="26" y="249"/>
                    </a:lnTo>
                    <a:lnTo>
                      <a:pt x="0" y="249"/>
                    </a:lnTo>
                    <a:lnTo>
                      <a:pt x="0" y="74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4" name="Freeform 32"/>
              <p:cNvSpPr>
                <a:spLocks noEditPoints="1"/>
              </p:cNvSpPr>
              <p:nvPr/>
            </p:nvSpPr>
            <p:spPr bwMode="auto">
              <a:xfrm>
                <a:off x="14716126" y="2262188"/>
                <a:ext cx="96838" cy="171450"/>
              </a:xfrm>
              <a:custGeom>
                <a:avLst/>
                <a:gdLst>
                  <a:gd name="T0" fmla="*/ 114 w 141"/>
                  <a:gd name="T1" fmla="*/ 151 h 248"/>
                  <a:gd name="T2" fmla="*/ 63 w 141"/>
                  <a:gd name="T3" fmla="*/ 185 h 248"/>
                  <a:gd name="T4" fmla="*/ 14 w 141"/>
                  <a:gd name="T5" fmla="*/ 156 h 248"/>
                  <a:gd name="T6" fmla="*/ 0 w 141"/>
                  <a:gd name="T7" fmla="*/ 92 h 248"/>
                  <a:gd name="T8" fmla="*/ 14 w 141"/>
                  <a:gd name="T9" fmla="*/ 29 h 248"/>
                  <a:gd name="T10" fmla="*/ 63 w 141"/>
                  <a:gd name="T11" fmla="*/ 0 h 248"/>
                  <a:gd name="T12" fmla="*/ 114 w 141"/>
                  <a:gd name="T13" fmla="*/ 34 h 248"/>
                  <a:gd name="T14" fmla="*/ 114 w 141"/>
                  <a:gd name="T15" fmla="*/ 5 h 248"/>
                  <a:gd name="T16" fmla="*/ 141 w 141"/>
                  <a:gd name="T17" fmla="*/ 5 h 248"/>
                  <a:gd name="T18" fmla="*/ 141 w 141"/>
                  <a:gd name="T19" fmla="*/ 183 h 248"/>
                  <a:gd name="T20" fmla="*/ 119 w 141"/>
                  <a:gd name="T21" fmla="*/ 233 h 248"/>
                  <a:gd name="T22" fmla="*/ 69 w 141"/>
                  <a:gd name="T23" fmla="*/ 248 h 248"/>
                  <a:gd name="T24" fmla="*/ 24 w 141"/>
                  <a:gd name="T25" fmla="*/ 235 h 248"/>
                  <a:gd name="T26" fmla="*/ 6 w 141"/>
                  <a:gd name="T27" fmla="*/ 191 h 248"/>
                  <a:gd name="T28" fmla="*/ 6 w 141"/>
                  <a:gd name="T29" fmla="*/ 190 h 248"/>
                  <a:gd name="T30" fmla="*/ 33 w 141"/>
                  <a:gd name="T31" fmla="*/ 195 h 248"/>
                  <a:gd name="T32" fmla="*/ 69 w 141"/>
                  <a:gd name="T33" fmla="*/ 228 h 248"/>
                  <a:gd name="T34" fmla="*/ 114 w 141"/>
                  <a:gd name="T35" fmla="*/ 182 h 248"/>
                  <a:gd name="T36" fmla="*/ 114 w 141"/>
                  <a:gd name="T37" fmla="*/ 151 h 248"/>
                  <a:gd name="T38" fmla="*/ 71 w 141"/>
                  <a:gd name="T39" fmla="*/ 163 h 248"/>
                  <a:gd name="T40" fmla="*/ 101 w 141"/>
                  <a:gd name="T41" fmla="*/ 147 h 248"/>
                  <a:gd name="T42" fmla="*/ 114 w 141"/>
                  <a:gd name="T43" fmla="*/ 98 h 248"/>
                  <a:gd name="T44" fmla="*/ 106 w 141"/>
                  <a:gd name="T45" fmla="*/ 47 h 248"/>
                  <a:gd name="T46" fmla="*/ 71 w 141"/>
                  <a:gd name="T47" fmla="*/ 22 h 248"/>
                  <a:gd name="T48" fmla="*/ 37 w 141"/>
                  <a:gd name="T49" fmla="*/ 45 h 248"/>
                  <a:gd name="T50" fmla="*/ 28 w 141"/>
                  <a:gd name="T51" fmla="*/ 92 h 248"/>
                  <a:gd name="T52" fmla="*/ 37 w 141"/>
                  <a:gd name="T53" fmla="*/ 140 h 248"/>
                  <a:gd name="T54" fmla="*/ 71 w 141"/>
                  <a:gd name="T55" fmla="*/ 163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1" h="248">
                    <a:moveTo>
                      <a:pt x="114" y="151"/>
                    </a:moveTo>
                    <a:cubicBezTo>
                      <a:pt x="101" y="173"/>
                      <a:pt x="84" y="185"/>
                      <a:pt x="63" y="185"/>
                    </a:cubicBezTo>
                    <a:cubicBezTo>
                      <a:pt x="42" y="185"/>
                      <a:pt x="24" y="175"/>
                      <a:pt x="14" y="156"/>
                    </a:cubicBezTo>
                    <a:cubicBezTo>
                      <a:pt x="5" y="140"/>
                      <a:pt x="0" y="118"/>
                      <a:pt x="0" y="92"/>
                    </a:cubicBezTo>
                    <a:cubicBezTo>
                      <a:pt x="0" y="67"/>
                      <a:pt x="5" y="46"/>
                      <a:pt x="14" y="29"/>
                    </a:cubicBezTo>
                    <a:cubicBezTo>
                      <a:pt x="25" y="9"/>
                      <a:pt x="42" y="0"/>
                      <a:pt x="63" y="0"/>
                    </a:cubicBezTo>
                    <a:cubicBezTo>
                      <a:pt x="84" y="0"/>
                      <a:pt x="101" y="11"/>
                      <a:pt x="114" y="34"/>
                    </a:cubicBezTo>
                    <a:lnTo>
                      <a:pt x="114" y="5"/>
                    </a:lnTo>
                    <a:lnTo>
                      <a:pt x="141" y="5"/>
                    </a:lnTo>
                    <a:lnTo>
                      <a:pt x="141" y="183"/>
                    </a:lnTo>
                    <a:cubicBezTo>
                      <a:pt x="141" y="205"/>
                      <a:pt x="133" y="222"/>
                      <a:pt x="119" y="233"/>
                    </a:cubicBezTo>
                    <a:cubicBezTo>
                      <a:pt x="106" y="243"/>
                      <a:pt x="89" y="248"/>
                      <a:pt x="69" y="248"/>
                    </a:cubicBezTo>
                    <a:cubicBezTo>
                      <a:pt x="50" y="248"/>
                      <a:pt x="35" y="243"/>
                      <a:pt x="24" y="235"/>
                    </a:cubicBezTo>
                    <a:cubicBezTo>
                      <a:pt x="13" y="225"/>
                      <a:pt x="6" y="210"/>
                      <a:pt x="6" y="191"/>
                    </a:cubicBezTo>
                    <a:lnTo>
                      <a:pt x="6" y="190"/>
                    </a:lnTo>
                    <a:lnTo>
                      <a:pt x="33" y="195"/>
                    </a:lnTo>
                    <a:cubicBezTo>
                      <a:pt x="36" y="216"/>
                      <a:pt x="49" y="228"/>
                      <a:pt x="69" y="228"/>
                    </a:cubicBezTo>
                    <a:cubicBezTo>
                      <a:pt x="99" y="228"/>
                      <a:pt x="114" y="213"/>
                      <a:pt x="114" y="182"/>
                    </a:cubicBezTo>
                    <a:lnTo>
                      <a:pt x="114" y="151"/>
                    </a:lnTo>
                    <a:close/>
                    <a:moveTo>
                      <a:pt x="71" y="163"/>
                    </a:moveTo>
                    <a:cubicBezTo>
                      <a:pt x="82" y="163"/>
                      <a:pt x="92" y="158"/>
                      <a:pt x="101" y="147"/>
                    </a:cubicBezTo>
                    <a:cubicBezTo>
                      <a:pt x="110" y="136"/>
                      <a:pt x="114" y="120"/>
                      <a:pt x="114" y="98"/>
                    </a:cubicBezTo>
                    <a:cubicBezTo>
                      <a:pt x="114" y="74"/>
                      <a:pt x="112" y="57"/>
                      <a:pt x="106" y="47"/>
                    </a:cubicBezTo>
                    <a:cubicBezTo>
                      <a:pt x="97" y="31"/>
                      <a:pt x="86" y="22"/>
                      <a:pt x="71" y="22"/>
                    </a:cubicBezTo>
                    <a:cubicBezTo>
                      <a:pt x="56" y="22"/>
                      <a:pt x="44" y="30"/>
                      <a:pt x="37" y="45"/>
                    </a:cubicBezTo>
                    <a:cubicBezTo>
                      <a:pt x="31" y="58"/>
                      <a:pt x="28" y="73"/>
                      <a:pt x="28" y="92"/>
                    </a:cubicBezTo>
                    <a:cubicBezTo>
                      <a:pt x="28" y="111"/>
                      <a:pt x="31" y="127"/>
                      <a:pt x="37" y="140"/>
                    </a:cubicBezTo>
                    <a:cubicBezTo>
                      <a:pt x="44" y="155"/>
                      <a:pt x="56" y="163"/>
                      <a:pt x="71" y="163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5" name="Freeform 33"/>
              <p:cNvSpPr>
                <a:spLocks noEditPoints="1"/>
              </p:cNvSpPr>
              <p:nvPr/>
            </p:nvSpPr>
            <p:spPr bwMode="auto">
              <a:xfrm>
                <a:off x="14841538" y="2262188"/>
                <a:ext cx="95250" cy="127000"/>
              </a:xfrm>
              <a:custGeom>
                <a:avLst/>
                <a:gdLst>
                  <a:gd name="T0" fmla="*/ 139 w 139"/>
                  <a:gd name="T1" fmla="*/ 101 h 185"/>
                  <a:gd name="T2" fmla="*/ 27 w 139"/>
                  <a:gd name="T3" fmla="*/ 101 h 185"/>
                  <a:gd name="T4" fmla="*/ 74 w 139"/>
                  <a:gd name="T5" fmla="*/ 161 h 185"/>
                  <a:gd name="T6" fmla="*/ 115 w 139"/>
                  <a:gd name="T7" fmla="*/ 129 h 185"/>
                  <a:gd name="T8" fmla="*/ 134 w 139"/>
                  <a:gd name="T9" fmla="*/ 142 h 185"/>
                  <a:gd name="T10" fmla="*/ 71 w 139"/>
                  <a:gd name="T11" fmla="*/ 185 h 185"/>
                  <a:gd name="T12" fmla="*/ 16 w 139"/>
                  <a:gd name="T13" fmla="*/ 158 h 185"/>
                  <a:gd name="T14" fmla="*/ 0 w 139"/>
                  <a:gd name="T15" fmla="*/ 92 h 185"/>
                  <a:gd name="T16" fmla="*/ 16 w 139"/>
                  <a:gd name="T17" fmla="*/ 28 h 185"/>
                  <a:gd name="T18" fmla="*/ 69 w 139"/>
                  <a:gd name="T19" fmla="*/ 0 h 185"/>
                  <a:gd name="T20" fmla="*/ 123 w 139"/>
                  <a:gd name="T21" fmla="*/ 28 h 185"/>
                  <a:gd name="T22" fmla="*/ 139 w 139"/>
                  <a:gd name="T23" fmla="*/ 95 h 185"/>
                  <a:gd name="T24" fmla="*/ 139 w 139"/>
                  <a:gd name="T25" fmla="*/ 101 h 185"/>
                  <a:gd name="T26" fmla="*/ 111 w 139"/>
                  <a:gd name="T27" fmla="*/ 78 h 185"/>
                  <a:gd name="T28" fmla="*/ 102 w 139"/>
                  <a:gd name="T29" fmla="*/ 39 h 185"/>
                  <a:gd name="T30" fmla="*/ 69 w 139"/>
                  <a:gd name="T31" fmla="*/ 21 h 185"/>
                  <a:gd name="T32" fmla="*/ 37 w 139"/>
                  <a:gd name="T33" fmla="*/ 39 h 185"/>
                  <a:gd name="T34" fmla="*/ 27 w 139"/>
                  <a:gd name="T35" fmla="*/ 78 h 185"/>
                  <a:gd name="T36" fmla="*/ 111 w 139"/>
                  <a:gd name="T37" fmla="*/ 78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9" h="185">
                    <a:moveTo>
                      <a:pt x="139" y="101"/>
                    </a:moveTo>
                    <a:lnTo>
                      <a:pt x="27" y="101"/>
                    </a:lnTo>
                    <a:cubicBezTo>
                      <a:pt x="27" y="142"/>
                      <a:pt x="42" y="161"/>
                      <a:pt x="74" y="161"/>
                    </a:cubicBezTo>
                    <a:cubicBezTo>
                      <a:pt x="91" y="161"/>
                      <a:pt x="105" y="151"/>
                      <a:pt x="115" y="129"/>
                    </a:cubicBezTo>
                    <a:lnTo>
                      <a:pt x="134" y="142"/>
                    </a:lnTo>
                    <a:cubicBezTo>
                      <a:pt x="122" y="170"/>
                      <a:pt x="100" y="185"/>
                      <a:pt x="71" y="185"/>
                    </a:cubicBezTo>
                    <a:cubicBezTo>
                      <a:pt x="47" y="185"/>
                      <a:pt x="29" y="176"/>
                      <a:pt x="16" y="158"/>
                    </a:cubicBezTo>
                    <a:cubicBezTo>
                      <a:pt x="6" y="142"/>
                      <a:pt x="0" y="120"/>
                      <a:pt x="0" y="92"/>
                    </a:cubicBezTo>
                    <a:cubicBezTo>
                      <a:pt x="0" y="66"/>
                      <a:pt x="6" y="44"/>
                      <a:pt x="16" y="28"/>
                    </a:cubicBezTo>
                    <a:cubicBezTo>
                      <a:pt x="29" y="9"/>
                      <a:pt x="46" y="0"/>
                      <a:pt x="69" y="0"/>
                    </a:cubicBezTo>
                    <a:cubicBezTo>
                      <a:pt x="93" y="0"/>
                      <a:pt x="111" y="9"/>
                      <a:pt x="123" y="28"/>
                    </a:cubicBezTo>
                    <a:cubicBezTo>
                      <a:pt x="133" y="44"/>
                      <a:pt x="139" y="66"/>
                      <a:pt x="139" y="95"/>
                    </a:cubicBezTo>
                    <a:lnTo>
                      <a:pt x="139" y="101"/>
                    </a:lnTo>
                    <a:close/>
                    <a:moveTo>
                      <a:pt x="111" y="78"/>
                    </a:moveTo>
                    <a:cubicBezTo>
                      <a:pt x="111" y="62"/>
                      <a:pt x="108" y="49"/>
                      <a:pt x="102" y="39"/>
                    </a:cubicBezTo>
                    <a:cubicBezTo>
                      <a:pt x="95" y="27"/>
                      <a:pt x="84" y="21"/>
                      <a:pt x="69" y="21"/>
                    </a:cubicBezTo>
                    <a:cubicBezTo>
                      <a:pt x="55" y="21"/>
                      <a:pt x="44" y="27"/>
                      <a:pt x="37" y="39"/>
                    </a:cubicBezTo>
                    <a:cubicBezTo>
                      <a:pt x="31" y="49"/>
                      <a:pt x="28" y="62"/>
                      <a:pt x="27" y="78"/>
                    </a:cubicBezTo>
                    <a:lnTo>
                      <a:pt x="111" y="7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6" name="Freeform 34"/>
              <p:cNvSpPr>
                <a:spLocks/>
              </p:cNvSpPr>
              <p:nvPr/>
            </p:nvSpPr>
            <p:spPr bwMode="auto">
              <a:xfrm>
                <a:off x="14965363" y="2260600"/>
                <a:ext cx="90488" cy="125413"/>
              </a:xfrm>
              <a:custGeom>
                <a:avLst/>
                <a:gdLst>
                  <a:gd name="T0" fmla="*/ 130 w 130"/>
                  <a:gd name="T1" fmla="*/ 67 h 181"/>
                  <a:gd name="T2" fmla="*/ 130 w 130"/>
                  <a:gd name="T3" fmla="*/ 181 h 181"/>
                  <a:gd name="T4" fmla="*/ 104 w 130"/>
                  <a:gd name="T5" fmla="*/ 181 h 181"/>
                  <a:gd name="T6" fmla="*/ 104 w 130"/>
                  <a:gd name="T7" fmla="*/ 72 h 181"/>
                  <a:gd name="T8" fmla="*/ 98 w 130"/>
                  <a:gd name="T9" fmla="*/ 38 h 181"/>
                  <a:gd name="T10" fmla="*/ 71 w 130"/>
                  <a:gd name="T11" fmla="*/ 23 h 181"/>
                  <a:gd name="T12" fmla="*/ 37 w 130"/>
                  <a:gd name="T13" fmla="*/ 40 h 181"/>
                  <a:gd name="T14" fmla="*/ 25 w 130"/>
                  <a:gd name="T15" fmla="*/ 81 h 181"/>
                  <a:gd name="T16" fmla="*/ 25 w 130"/>
                  <a:gd name="T17" fmla="*/ 181 h 181"/>
                  <a:gd name="T18" fmla="*/ 0 w 130"/>
                  <a:gd name="T19" fmla="*/ 181 h 181"/>
                  <a:gd name="T20" fmla="*/ 0 w 130"/>
                  <a:gd name="T21" fmla="*/ 6 h 181"/>
                  <a:gd name="T22" fmla="*/ 25 w 130"/>
                  <a:gd name="T23" fmla="*/ 6 h 181"/>
                  <a:gd name="T24" fmla="*/ 25 w 130"/>
                  <a:gd name="T25" fmla="*/ 40 h 181"/>
                  <a:gd name="T26" fmla="*/ 79 w 130"/>
                  <a:gd name="T27" fmla="*/ 0 h 181"/>
                  <a:gd name="T28" fmla="*/ 130 w 130"/>
                  <a:gd name="T29" fmla="*/ 6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0" h="181">
                    <a:moveTo>
                      <a:pt x="130" y="67"/>
                    </a:moveTo>
                    <a:lnTo>
                      <a:pt x="130" y="181"/>
                    </a:lnTo>
                    <a:lnTo>
                      <a:pt x="104" y="181"/>
                    </a:lnTo>
                    <a:lnTo>
                      <a:pt x="104" y="72"/>
                    </a:lnTo>
                    <a:cubicBezTo>
                      <a:pt x="104" y="57"/>
                      <a:pt x="102" y="45"/>
                      <a:pt x="98" y="38"/>
                    </a:cubicBezTo>
                    <a:cubicBezTo>
                      <a:pt x="93" y="27"/>
                      <a:pt x="84" y="23"/>
                      <a:pt x="71" y="23"/>
                    </a:cubicBezTo>
                    <a:cubicBezTo>
                      <a:pt x="57" y="23"/>
                      <a:pt x="45" y="28"/>
                      <a:pt x="37" y="40"/>
                    </a:cubicBezTo>
                    <a:cubicBezTo>
                      <a:pt x="30" y="51"/>
                      <a:pt x="25" y="64"/>
                      <a:pt x="25" y="81"/>
                    </a:cubicBezTo>
                    <a:lnTo>
                      <a:pt x="25" y="181"/>
                    </a:lnTo>
                    <a:lnTo>
                      <a:pt x="0" y="181"/>
                    </a:lnTo>
                    <a:lnTo>
                      <a:pt x="0" y="6"/>
                    </a:lnTo>
                    <a:lnTo>
                      <a:pt x="25" y="6"/>
                    </a:lnTo>
                    <a:lnTo>
                      <a:pt x="25" y="40"/>
                    </a:lnTo>
                    <a:cubicBezTo>
                      <a:pt x="38" y="14"/>
                      <a:pt x="56" y="0"/>
                      <a:pt x="79" y="0"/>
                    </a:cubicBezTo>
                    <a:cubicBezTo>
                      <a:pt x="113" y="0"/>
                      <a:pt x="130" y="23"/>
                      <a:pt x="130" y="67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7" name="Freeform 35"/>
              <p:cNvSpPr>
                <a:spLocks/>
              </p:cNvSpPr>
              <p:nvPr/>
            </p:nvSpPr>
            <p:spPr bwMode="auto">
              <a:xfrm>
                <a:off x="15084426" y="2262188"/>
                <a:ext cx="93663" cy="127000"/>
              </a:xfrm>
              <a:custGeom>
                <a:avLst/>
                <a:gdLst>
                  <a:gd name="T0" fmla="*/ 137 w 137"/>
                  <a:gd name="T1" fmla="*/ 47 h 185"/>
                  <a:gd name="T2" fmla="*/ 114 w 137"/>
                  <a:gd name="T3" fmla="*/ 60 h 185"/>
                  <a:gd name="T4" fmla="*/ 74 w 137"/>
                  <a:gd name="T5" fmla="*/ 23 h 185"/>
                  <a:gd name="T6" fmla="*/ 38 w 137"/>
                  <a:gd name="T7" fmla="*/ 45 h 185"/>
                  <a:gd name="T8" fmla="*/ 28 w 137"/>
                  <a:gd name="T9" fmla="*/ 92 h 185"/>
                  <a:gd name="T10" fmla="*/ 38 w 137"/>
                  <a:gd name="T11" fmla="*/ 139 h 185"/>
                  <a:gd name="T12" fmla="*/ 74 w 137"/>
                  <a:gd name="T13" fmla="*/ 162 h 185"/>
                  <a:gd name="T14" fmla="*/ 114 w 137"/>
                  <a:gd name="T15" fmla="*/ 124 h 185"/>
                  <a:gd name="T16" fmla="*/ 137 w 137"/>
                  <a:gd name="T17" fmla="*/ 137 h 185"/>
                  <a:gd name="T18" fmla="*/ 72 w 137"/>
                  <a:gd name="T19" fmla="*/ 185 h 185"/>
                  <a:gd name="T20" fmla="*/ 18 w 137"/>
                  <a:gd name="T21" fmla="*/ 157 h 185"/>
                  <a:gd name="T22" fmla="*/ 0 w 137"/>
                  <a:gd name="T23" fmla="*/ 91 h 185"/>
                  <a:gd name="T24" fmla="*/ 18 w 137"/>
                  <a:gd name="T25" fmla="*/ 27 h 185"/>
                  <a:gd name="T26" fmla="*/ 72 w 137"/>
                  <a:gd name="T27" fmla="*/ 0 h 185"/>
                  <a:gd name="T28" fmla="*/ 137 w 137"/>
                  <a:gd name="T29" fmla="*/ 47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7" h="185">
                    <a:moveTo>
                      <a:pt x="137" y="47"/>
                    </a:moveTo>
                    <a:lnTo>
                      <a:pt x="114" y="60"/>
                    </a:lnTo>
                    <a:cubicBezTo>
                      <a:pt x="106" y="35"/>
                      <a:pt x="93" y="23"/>
                      <a:pt x="74" y="23"/>
                    </a:cubicBezTo>
                    <a:cubicBezTo>
                      <a:pt x="58" y="23"/>
                      <a:pt x="46" y="31"/>
                      <a:pt x="38" y="45"/>
                    </a:cubicBezTo>
                    <a:cubicBezTo>
                      <a:pt x="31" y="58"/>
                      <a:pt x="28" y="74"/>
                      <a:pt x="28" y="92"/>
                    </a:cubicBezTo>
                    <a:cubicBezTo>
                      <a:pt x="28" y="111"/>
                      <a:pt x="31" y="126"/>
                      <a:pt x="38" y="139"/>
                    </a:cubicBezTo>
                    <a:cubicBezTo>
                      <a:pt x="46" y="154"/>
                      <a:pt x="58" y="162"/>
                      <a:pt x="74" y="162"/>
                    </a:cubicBezTo>
                    <a:cubicBezTo>
                      <a:pt x="92" y="162"/>
                      <a:pt x="106" y="150"/>
                      <a:pt x="114" y="124"/>
                    </a:cubicBezTo>
                    <a:lnTo>
                      <a:pt x="137" y="137"/>
                    </a:lnTo>
                    <a:cubicBezTo>
                      <a:pt x="124" y="169"/>
                      <a:pt x="103" y="185"/>
                      <a:pt x="72" y="185"/>
                    </a:cubicBezTo>
                    <a:cubicBezTo>
                      <a:pt x="49" y="185"/>
                      <a:pt x="31" y="176"/>
                      <a:pt x="18" y="157"/>
                    </a:cubicBezTo>
                    <a:cubicBezTo>
                      <a:pt x="6" y="139"/>
                      <a:pt x="0" y="117"/>
                      <a:pt x="0" y="91"/>
                    </a:cubicBezTo>
                    <a:cubicBezTo>
                      <a:pt x="0" y="66"/>
                      <a:pt x="6" y="44"/>
                      <a:pt x="18" y="27"/>
                    </a:cubicBezTo>
                    <a:cubicBezTo>
                      <a:pt x="32" y="9"/>
                      <a:pt x="50" y="0"/>
                      <a:pt x="72" y="0"/>
                    </a:cubicBezTo>
                    <a:cubicBezTo>
                      <a:pt x="104" y="0"/>
                      <a:pt x="124" y="15"/>
                      <a:pt x="137" y="47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8" name="Freeform 36"/>
              <p:cNvSpPr>
                <a:spLocks noEditPoints="1"/>
              </p:cNvSpPr>
              <p:nvPr/>
            </p:nvSpPr>
            <p:spPr bwMode="auto">
              <a:xfrm>
                <a:off x="15197138" y="2262188"/>
                <a:ext cx="95250" cy="127000"/>
              </a:xfrm>
              <a:custGeom>
                <a:avLst/>
                <a:gdLst>
                  <a:gd name="T0" fmla="*/ 139 w 139"/>
                  <a:gd name="T1" fmla="*/ 101 h 185"/>
                  <a:gd name="T2" fmla="*/ 28 w 139"/>
                  <a:gd name="T3" fmla="*/ 101 h 185"/>
                  <a:gd name="T4" fmla="*/ 74 w 139"/>
                  <a:gd name="T5" fmla="*/ 161 h 185"/>
                  <a:gd name="T6" fmla="*/ 115 w 139"/>
                  <a:gd name="T7" fmla="*/ 129 h 185"/>
                  <a:gd name="T8" fmla="*/ 134 w 139"/>
                  <a:gd name="T9" fmla="*/ 142 h 185"/>
                  <a:gd name="T10" fmla="*/ 71 w 139"/>
                  <a:gd name="T11" fmla="*/ 185 h 185"/>
                  <a:gd name="T12" fmla="*/ 16 w 139"/>
                  <a:gd name="T13" fmla="*/ 158 h 185"/>
                  <a:gd name="T14" fmla="*/ 0 w 139"/>
                  <a:gd name="T15" fmla="*/ 92 h 185"/>
                  <a:gd name="T16" fmla="*/ 16 w 139"/>
                  <a:gd name="T17" fmla="*/ 28 h 185"/>
                  <a:gd name="T18" fmla="*/ 69 w 139"/>
                  <a:gd name="T19" fmla="*/ 0 h 185"/>
                  <a:gd name="T20" fmla="*/ 123 w 139"/>
                  <a:gd name="T21" fmla="*/ 28 h 185"/>
                  <a:gd name="T22" fmla="*/ 139 w 139"/>
                  <a:gd name="T23" fmla="*/ 95 h 185"/>
                  <a:gd name="T24" fmla="*/ 139 w 139"/>
                  <a:gd name="T25" fmla="*/ 101 h 185"/>
                  <a:gd name="T26" fmla="*/ 111 w 139"/>
                  <a:gd name="T27" fmla="*/ 78 h 185"/>
                  <a:gd name="T28" fmla="*/ 102 w 139"/>
                  <a:gd name="T29" fmla="*/ 39 h 185"/>
                  <a:gd name="T30" fmla="*/ 69 w 139"/>
                  <a:gd name="T31" fmla="*/ 21 h 185"/>
                  <a:gd name="T32" fmla="*/ 37 w 139"/>
                  <a:gd name="T33" fmla="*/ 39 h 185"/>
                  <a:gd name="T34" fmla="*/ 28 w 139"/>
                  <a:gd name="T35" fmla="*/ 78 h 185"/>
                  <a:gd name="T36" fmla="*/ 111 w 139"/>
                  <a:gd name="T37" fmla="*/ 78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9" h="185">
                    <a:moveTo>
                      <a:pt x="139" y="101"/>
                    </a:moveTo>
                    <a:lnTo>
                      <a:pt x="28" y="101"/>
                    </a:lnTo>
                    <a:cubicBezTo>
                      <a:pt x="28" y="142"/>
                      <a:pt x="43" y="161"/>
                      <a:pt x="74" y="161"/>
                    </a:cubicBezTo>
                    <a:cubicBezTo>
                      <a:pt x="91" y="161"/>
                      <a:pt x="104" y="151"/>
                      <a:pt x="115" y="129"/>
                    </a:cubicBezTo>
                    <a:lnTo>
                      <a:pt x="134" y="142"/>
                    </a:lnTo>
                    <a:cubicBezTo>
                      <a:pt x="122" y="170"/>
                      <a:pt x="100" y="185"/>
                      <a:pt x="71" y="185"/>
                    </a:cubicBezTo>
                    <a:cubicBezTo>
                      <a:pt x="47" y="185"/>
                      <a:pt x="29" y="176"/>
                      <a:pt x="16" y="158"/>
                    </a:cubicBezTo>
                    <a:cubicBezTo>
                      <a:pt x="5" y="142"/>
                      <a:pt x="0" y="120"/>
                      <a:pt x="0" y="92"/>
                    </a:cubicBezTo>
                    <a:cubicBezTo>
                      <a:pt x="0" y="66"/>
                      <a:pt x="5" y="44"/>
                      <a:pt x="16" y="28"/>
                    </a:cubicBezTo>
                    <a:cubicBezTo>
                      <a:pt x="29" y="9"/>
                      <a:pt x="46" y="0"/>
                      <a:pt x="69" y="0"/>
                    </a:cubicBezTo>
                    <a:cubicBezTo>
                      <a:pt x="94" y="0"/>
                      <a:pt x="112" y="9"/>
                      <a:pt x="123" y="28"/>
                    </a:cubicBezTo>
                    <a:cubicBezTo>
                      <a:pt x="133" y="44"/>
                      <a:pt x="139" y="66"/>
                      <a:pt x="139" y="95"/>
                    </a:cubicBezTo>
                    <a:lnTo>
                      <a:pt x="139" y="101"/>
                    </a:lnTo>
                    <a:close/>
                    <a:moveTo>
                      <a:pt x="111" y="78"/>
                    </a:moveTo>
                    <a:cubicBezTo>
                      <a:pt x="111" y="62"/>
                      <a:pt x="108" y="49"/>
                      <a:pt x="102" y="39"/>
                    </a:cubicBezTo>
                    <a:cubicBezTo>
                      <a:pt x="94" y="27"/>
                      <a:pt x="84" y="21"/>
                      <a:pt x="69" y="21"/>
                    </a:cubicBezTo>
                    <a:cubicBezTo>
                      <a:pt x="55" y="21"/>
                      <a:pt x="44" y="27"/>
                      <a:pt x="37" y="39"/>
                    </a:cubicBezTo>
                    <a:cubicBezTo>
                      <a:pt x="31" y="49"/>
                      <a:pt x="28" y="62"/>
                      <a:pt x="28" y="78"/>
                    </a:cubicBezTo>
                    <a:lnTo>
                      <a:pt x="111" y="7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29" name="Freeform 37"/>
              <p:cNvSpPr>
                <a:spLocks/>
              </p:cNvSpPr>
              <p:nvPr/>
            </p:nvSpPr>
            <p:spPr bwMode="auto">
              <a:xfrm>
                <a:off x="13161963" y="2211388"/>
                <a:ext cx="142875" cy="166688"/>
              </a:xfrm>
              <a:custGeom>
                <a:avLst/>
                <a:gdLst>
                  <a:gd name="T0" fmla="*/ 0 w 206"/>
                  <a:gd name="T1" fmla="*/ 240 h 240"/>
                  <a:gd name="T2" fmla="*/ 206 w 206"/>
                  <a:gd name="T3" fmla="*/ 120 h 240"/>
                  <a:gd name="T4" fmla="*/ 0 w 206"/>
                  <a:gd name="T5" fmla="*/ 0 h 240"/>
                  <a:gd name="T6" fmla="*/ 0 w 206"/>
                  <a:gd name="T7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6" h="240">
                    <a:moveTo>
                      <a:pt x="0" y="240"/>
                    </a:moveTo>
                    <a:lnTo>
                      <a:pt x="206" y="120"/>
                    </a:lnTo>
                    <a:lnTo>
                      <a:pt x="0" y="0"/>
                    </a:lnTo>
                    <a:lnTo>
                      <a:pt x="0" y="240"/>
                    </a:lnTo>
                    <a:close/>
                  </a:path>
                </a:pathLst>
              </a:custGeom>
              <a:solidFill>
                <a:srgbClr val="004F8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</p:grpSp>
      </p:grpSp>
      <p:grpSp>
        <p:nvGrpSpPr>
          <p:cNvPr id="130" name="Group 129"/>
          <p:cNvGrpSpPr/>
          <p:nvPr/>
        </p:nvGrpSpPr>
        <p:grpSpPr>
          <a:xfrm>
            <a:off x="8290726" y="2611802"/>
            <a:ext cx="2626208" cy="1473246"/>
            <a:chOff x="1183097" y="4625583"/>
            <a:chExt cx="2626208" cy="1473246"/>
          </a:xfrm>
        </p:grpSpPr>
        <p:sp>
          <p:nvSpPr>
            <p:cNvPr id="131" name="Content Placeholder 1"/>
            <p:cNvSpPr txBox="1">
              <a:spLocks/>
            </p:cNvSpPr>
            <p:nvPr/>
          </p:nvSpPr>
          <p:spPr>
            <a:xfrm>
              <a:off x="1183097" y="5256287"/>
              <a:ext cx="2626208" cy="84254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None/>
              </a:pPr>
              <a:r>
                <a:rPr lang="lt-LT" sz="1600" kern="800" dirty="0" smtClean="0"/>
                <a:t>Dokumentų valdymo sprendimai</a:t>
              </a:r>
              <a:endParaRPr lang="lt-LT" sz="1600" kern="800" dirty="0"/>
            </a:p>
          </p:txBody>
        </p:sp>
        <p:grpSp>
          <p:nvGrpSpPr>
            <p:cNvPr id="132" name="Group 131"/>
            <p:cNvGrpSpPr/>
            <p:nvPr/>
          </p:nvGrpSpPr>
          <p:grpSpPr>
            <a:xfrm>
              <a:off x="1489230" y="4625583"/>
              <a:ext cx="1844520" cy="383382"/>
              <a:chOff x="2566988" y="-5653088"/>
              <a:chExt cx="6835775" cy="1420812"/>
            </a:xfrm>
          </p:grpSpPr>
          <p:sp>
            <p:nvSpPr>
              <p:cNvPr id="133" name="Freeform 41"/>
              <p:cNvSpPr>
                <a:spLocks noEditPoints="1"/>
              </p:cNvSpPr>
              <p:nvPr/>
            </p:nvSpPr>
            <p:spPr bwMode="auto">
              <a:xfrm>
                <a:off x="4340226" y="-5637213"/>
                <a:ext cx="804863" cy="1106487"/>
              </a:xfrm>
              <a:custGeom>
                <a:avLst/>
                <a:gdLst>
                  <a:gd name="T0" fmla="*/ 190 w 284"/>
                  <a:gd name="T1" fmla="*/ 185 h 390"/>
                  <a:gd name="T2" fmla="*/ 190 w 284"/>
                  <a:gd name="T3" fmla="*/ 304 h 390"/>
                  <a:gd name="T4" fmla="*/ 181 w 284"/>
                  <a:gd name="T5" fmla="*/ 308 h 390"/>
                  <a:gd name="T6" fmla="*/ 164 w 284"/>
                  <a:gd name="T7" fmla="*/ 312 h 390"/>
                  <a:gd name="T8" fmla="*/ 97 w 284"/>
                  <a:gd name="T9" fmla="*/ 246 h 390"/>
                  <a:gd name="T10" fmla="*/ 114 w 284"/>
                  <a:gd name="T11" fmla="*/ 193 h 390"/>
                  <a:gd name="T12" fmla="*/ 162 w 284"/>
                  <a:gd name="T13" fmla="*/ 176 h 390"/>
                  <a:gd name="T14" fmla="*/ 190 w 284"/>
                  <a:gd name="T15" fmla="*/ 185 h 390"/>
                  <a:gd name="T16" fmla="*/ 190 w 284"/>
                  <a:gd name="T17" fmla="*/ 2 h 390"/>
                  <a:gd name="T18" fmla="*/ 190 w 284"/>
                  <a:gd name="T19" fmla="*/ 104 h 390"/>
                  <a:gd name="T20" fmla="*/ 148 w 284"/>
                  <a:gd name="T21" fmla="*/ 97 h 390"/>
                  <a:gd name="T22" fmla="*/ 42 w 284"/>
                  <a:gd name="T23" fmla="*/ 140 h 390"/>
                  <a:gd name="T24" fmla="*/ 0 w 284"/>
                  <a:gd name="T25" fmla="*/ 248 h 390"/>
                  <a:gd name="T26" fmla="*/ 37 w 284"/>
                  <a:gd name="T27" fmla="*/ 352 h 390"/>
                  <a:gd name="T28" fmla="*/ 138 w 284"/>
                  <a:gd name="T29" fmla="*/ 390 h 390"/>
                  <a:gd name="T30" fmla="*/ 284 w 284"/>
                  <a:gd name="T31" fmla="*/ 386 h 390"/>
                  <a:gd name="T32" fmla="*/ 284 w 284"/>
                  <a:gd name="T33" fmla="*/ 0 h 390"/>
                  <a:gd name="T34" fmla="*/ 190 w 284"/>
                  <a:gd name="T35" fmla="*/ 2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4" h="390">
                    <a:moveTo>
                      <a:pt x="190" y="185"/>
                    </a:moveTo>
                    <a:lnTo>
                      <a:pt x="190" y="304"/>
                    </a:lnTo>
                    <a:cubicBezTo>
                      <a:pt x="188" y="305"/>
                      <a:pt x="185" y="306"/>
                      <a:pt x="181" y="308"/>
                    </a:cubicBezTo>
                    <a:cubicBezTo>
                      <a:pt x="173" y="311"/>
                      <a:pt x="167" y="312"/>
                      <a:pt x="164" y="312"/>
                    </a:cubicBezTo>
                    <a:cubicBezTo>
                      <a:pt x="118" y="312"/>
                      <a:pt x="97" y="292"/>
                      <a:pt x="97" y="246"/>
                    </a:cubicBezTo>
                    <a:cubicBezTo>
                      <a:pt x="97" y="223"/>
                      <a:pt x="103" y="205"/>
                      <a:pt x="114" y="193"/>
                    </a:cubicBezTo>
                    <a:cubicBezTo>
                      <a:pt x="125" y="181"/>
                      <a:pt x="140" y="176"/>
                      <a:pt x="162" y="176"/>
                    </a:cubicBezTo>
                    <a:cubicBezTo>
                      <a:pt x="171" y="176"/>
                      <a:pt x="180" y="179"/>
                      <a:pt x="190" y="185"/>
                    </a:cubicBezTo>
                    <a:close/>
                    <a:moveTo>
                      <a:pt x="190" y="2"/>
                    </a:moveTo>
                    <a:lnTo>
                      <a:pt x="190" y="104"/>
                    </a:lnTo>
                    <a:cubicBezTo>
                      <a:pt x="176" y="100"/>
                      <a:pt x="163" y="97"/>
                      <a:pt x="148" y="97"/>
                    </a:cubicBezTo>
                    <a:cubicBezTo>
                      <a:pt x="106" y="97"/>
                      <a:pt x="70" y="112"/>
                      <a:pt x="42" y="140"/>
                    </a:cubicBezTo>
                    <a:cubicBezTo>
                      <a:pt x="14" y="168"/>
                      <a:pt x="0" y="204"/>
                      <a:pt x="0" y="248"/>
                    </a:cubicBezTo>
                    <a:cubicBezTo>
                      <a:pt x="0" y="292"/>
                      <a:pt x="13" y="327"/>
                      <a:pt x="37" y="352"/>
                    </a:cubicBezTo>
                    <a:cubicBezTo>
                      <a:pt x="62" y="377"/>
                      <a:pt x="96" y="390"/>
                      <a:pt x="138" y="390"/>
                    </a:cubicBezTo>
                    <a:cubicBezTo>
                      <a:pt x="154" y="390"/>
                      <a:pt x="284" y="386"/>
                      <a:pt x="284" y="386"/>
                    </a:cubicBezTo>
                    <a:lnTo>
                      <a:pt x="284" y="0"/>
                    </a:lnTo>
                    <a:lnTo>
                      <a:pt x="190" y="2"/>
                    </a:lnTo>
                    <a:close/>
                  </a:path>
                </a:pathLst>
              </a:custGeom>
              <a:solidFill>
                <a:srgbClr val="F688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34" name="Freeform 42"/>
              <p:cNvSpPr>
                <a:spLocks noEditPoints="1"/>
              </p:cNvSpPr>
              <p:nvPr/>
            </p:nvSpPr>
            <p:spPr bwMode="auto">
              <a:xfrm>
                <a:off x="5191126" y="-5360988"/>
                <a:ext cx="830263" cy="830262"/>
              </a:xfrm>
              <a:custGeom>
                <a:avLst/>
                <a:gdLst>
                  <a:gd name="T0" fmla="*/ 182 w 293"/>
                  <a:gd name="T1" fmla="*/ 200 h 293"/>
                  <a:gd name="T2" fmla="*/ 147 w 293"/>
                  <a:gd name="T3" fmla="*/ 217 h 293"/>
                  <a:gd name="T4" fmla="*/ 96 w 293"/>
                  <a:gd name="T5" fmla="*/ 146 h 293"/>
                  <a:gd name="T6" fmla="*/ 111 w 293"/>
                  <a:gd name="T7" fmla="*/ 93 h 293"/>
                  <a:gd name="T8" fmla="*/ 147 w 293"/>
                  <a:gd name="T9" fmla="*/ 77 h 293"/>
                  <a:gd name="T10" fmla="*/ 197 w 293"/>
                  <a:gd name="T11" fmla="*/ 146 h 293"/>
                  <a:gd name="T12" fmla="*/ 182 w 293"/>
                  <a:gd name="T13" fmla="*/ 200 h 293"/>
                  <a:gd name="T14" fmla="*/ 255 w 293"/>
                  <a:gd name="T15" fmla="*/ 40 h 293"/>
                  <a:gd name="T16" fmla="*/ 147 w 293"/>
                  <a:gd name="T17" fmla="*/ 0 h 293"/>
                  <a:gd name="T18" fmla="*/ 40 w 293"/>
                  <a:gd name="T19" fmla="*/ 42 h 293"/>
                  <a:gd name="T20" fmla="*/ 0 w 293"/>
                  <a:gd name="T21" fmla="*/ 146 h 293"/>
                  <a:gd name="T22" fmla="*/ 38 w 293"/>
                  <a:gd name="T23" fmla="*/ 252 h 293"/>
                  <a:gd name="T24" fmla="*/ 147 w 293"/>
                  <a:gd name="T25" fmla="*/ 293 h 293"/>
                  <a:gd name="T26" fmla="*/ 254 w 293"/>
                  <a:gd name="T27" fmla="*/ 253 h 293"/>
                  <a:gd name="T28" fmla="*/ 293 w 293"/>
                  <a:gd name="T29" fmla="*/ 146 h 293"/>
                  <a:gd name="T30" fmla="*/ 255 w 293"/>
                  <a:gd name="T31" fmla="*/ 4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293">
                    <a:moveTo>
                      <a:pt x="182" y="200"/>
                    </a:moveTo>
                    <a:cubicBezTo>
                      <a:pt x="173" y="211"/>
                      <a:pt x="162" y="217"/>
                      <a:pt x="147" y="217"/>
                    </a:cubicBezTo>
                    <a:cubicBezTo>
                      <a:pt x="123" y="217"/>
                      <a:pt x="96" y="209"/>
                      <a:pt x="96" y="146"/>
                    </a:cubicBezTo>
                    <a:cubicBezTo>
                      <a:pt x="96" y="123"/>
                      <a:pt x="101" y="105"/>
                      <a:pt x="111" y="93"/>
                    </a:cubicBezTo>
                    <a:cubicBezTo>
                      <a:pt x="120" y="82"/>
                      <a:pt x="131" y="77"/>
                      <a:pt x="147" y="77"/>
                    </a:cubicBezTo>
                    <a:cubicBezTo>
                      <a:pt x="170" y="77"/>
                      <a:pt x="197" y="85"/>
                      <a:pt x="197" y="146"/>
                    </a:cubicBezTo>
                    <a:cubicBezTo>
                      <a:pt x="197" y="170"/>
                      <a:pt x="192" y="188"/>
                      <a:pt x="182" y="200"/>
                    </a:cubicBezTo>
                    <a:close/>
                    <a:moveTo>
                      <a:pt x="255" y="40"/>
                    </a:moveTo>
                    <a:cubicBezTo>
                      <a:pt x="229" y="14"/>
                      <a:pt x="192" y="0"/>
                      <a:pt x="147" y="0"/>
                    </a:cubicBezTo>
                    <a:cubicBezTo>
                      <a:pt x="103" y="0"/>
                      <a:pt x="67" y="14"/>
                      <a:pt x="40" y="42"/>
                    </a:cubicBezTo>
                    <a:cubicBezTo>
                      <a:pt x="13" y="69"/>
                      <a:pt x="0" y="104"/>
                      <a:pt x="0" y="146"/>
                    </a:cubicBezTo>
                    <a:cubicBezTo>
                      <a:pt x="0" y="190"/>
                      <a:pt x="13" y="225"/>
                      <a:pt x="38" y="252"/>
                    </a:cubicBezTo>
                    <a:cubicBezTo>
                      <a:pt x="64" y="279"/>
                      <a:pt x="101" y="293"/>
                      <a:pt x="147" y="293"/>
                    </a:cubicBezTo>
                    <a:cubicBezTo>
                      <a:pt x="192" y="293"/>
                      <a:pt x="228" y="280"/>
                      <a:pt x="254" y="253"/>
                    </a:cubicBezTo>
                    <a:cubicBezTo>
                      <a:pt x="280" y="226"/>
                      <a:pt x="293" y="190"/>
                      <a:pt x="293" y="146"/>
                    </a:cubicBezTo>
                    <a:cubicBezTo>
                      <a:pt x="293" y="102"/>
                      <a:pt x="280" y="66"/>
                      <a:pt x="255" y="40"/>
                    </a:cubicBezTo>
                    <a:close/>
                  </a:path>
                </a:pathLst>
              </a:custGeom>
              <a:solidFill>
                <a:srgbClr val="F688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35" name="Freeform 43"/>
              <p:cNvSpPr>
                <a:spLocks/>
              </p:cNvSpPr>
              <p:nvPr/>
            </p:nvSpPr>
            <p:spPr bwMode="auto">
              <a:xfrm>
                <a:off x="8221663" y="-5653088"/>
                <a:ext cx="457200" cy="430212"/>
              </a:xfrm>
              <a:custGeom>
                <a:avLst/>
                <a:gdLst>
                  <a:gd name="T0" fmla="*/ 27 w 161"/>
                  <a:gd name="T1" fmla="*/ 152 h 152"/>
                  <a:gd name="T2" fmla="*/ 161 w 161"/>
                  <a:gd name="T3" fmla="*/ 30 h 152"/>
                  <a:gd name="T4" fmla="*/ 129 w 161"/>
                  <a:gd name="T5" fmla="*/ 0 h 152"/>
                  <a:gd name="T6" fmla="*/ 0 w 161"/>
                  <a:gd name="T7" fmla="*/ 129 h 152"/>
                  <a:gd name="T8" fmla="*/ 27 w 161"/>
                  <a:gd name="T9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152">
                    <a:moveTo>
                      <a:pt x="27" y="152"/>
                    </a:moveTo>
                    <a:lnTo>
                      <a:pt x="161" y="30"/>
                    </a:lnTo>
                    <a:lnTo>
                      <a:pt x="129" y="0"/>
                    </a:lnTo>
                    <a:lnTo>
                      <a:pt x="0" y="129"/>
                    </a:lnTo>
                    <a:lnTo>
                      <a:pt x="27" y="152"/>
                    </a:lnTo>
                    <a:close/>
                  </a:path>
                </a:pathLst>
              </a:custGeom>
              <a:solidFill>
                <a:srgbClr val="F688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36" name="Freeform 44"/>
              <p:cNvSpPr>
                <a:spLocks/>
              </p:cNvSpPr>
              <p:nvPr/>
            </p:nvSpPr>
            <p:spPr bwMode="auto">
              <a:xfrm>
                <a:off x="6064251" y="-5360988"/>
                <a:ext cx="595313" cy="830262"/>
              </a:xfrm>
              <a:custGeom>
                <a:avLst/>
                <a:gdLst>
                  <a:gd name="T0" fmla="*/ 210 w 210"/>
                  <a:gd name="T1" fmla="*/ 202 h 293"/>
                  <a:gd name="T2" fmla="*/ 164 w 210"/>
                  <a:gd name="T3" fmla="*/ 215 h 293"/>
                  <a:gd name="T4" fmla="*/ 96 w 210"/>
                  <a:gd name="T5" fmla="*/ 149 h 293"/>
                  <a:gd name="T6" fmla="*/ 114 w 210"/>
                  <a:gd name="T7" fmla="*/ 96 h 293"/>
                  <a:gd name="T8" fmla="*/ 160 w 210"/>
                  <a:gd name="T9" fmla="*/ 78 h 293"/>
                  <a:gd name="T10" fmla="*/ 210 w 210"/>
                  <a:gd name="T11" fmla="*/ 93 h 293"/>
                  <a:gd name="T12" fmla="*/ 210 w 210"/>
                  <a:gd name="T13" fmla="*/ 6 h 293"/>
                  <a:gd name="T14" fmla="*/ 165 w 210"/>
                  <a:gd name="T15" fmla="*/ 0 h 293"/>
                  <a:gd name="T16" fmla="*/ 45 w 210"/>
                  <a:gd name="T17" fmla="*/ 42 h 293"/>
                  <a:gd name="T18" fmla="*/ 0 w 210"/>
                  <a:gd name="T19" fmla="*/ 149 h 293"/>
                  <a:gd name="T20" fmla="*/ 41 w 210"/>
                  <a:gd name="T21" fmla="*/ 255 h 293"/>
                  <a:gd name="T22" fmla="*/ 152 w 210"/>
                  <a:gd name="T23" fmla="*/ 293 h 293"/>
                  <a:gd name="T24" fmla="*/ 205 w 210"/>
                  <a:gd name="T25" fmla="*/ 289 h 293"/>
                  <a:gd name="T26" fmla="*/ 210 w 210"/>
                  <a:gd name="T27" fmla="*/ 287 h 293"/>
                  <a:gd name="T28" fmla="*/ 210 w 210"/>
                  <a:gd name="T29" fmla="*/ 202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0" h="293">
                    <a:moveTo>
                      <a:pt x="210" y="202"/>
                    </a:moveTo>
                    <a:cubicBezTo>
                      <a:pt x="196" y="211"/>
                      <a:pt x="181" y="215"/>
                      <a:pt x="164" y="215"/>
                    </a:cubicBezTo>
                    <a:cubicBezTo>
                      <a:pt x="117" y="215"/>
                      <a:pt x="96" y="195"/>
                      <a:pt x="96" y="149"/>
                    </a:cubicBezTo>
                    <a:cubicBezTo>
                      <a:pt x="96" y="126"/>
                      <a:pt x="102" y="108"/>
                      <a:pt x="114" y="96"/>
                    </a:cubicBezTo>
                    <a:cubicBezTo>
                      <a:pt x="125" y="84"/>
                      <a:pt x="140" y="78"/>
                      <a:pt x="160" y="78"/>
                    </a:cubicBezTo>
                    <a:cubicBezTo>
                      <a:pt x="181" y="78"/>
                      <a:pt x="197" y="83"/>
                      <a:pt x="210" y="93"/>
                    </a:cubicBezTo>
                    <a:lnTo>
                      <a:pt x="210" y="6"/>
                    </a:lnTo>
                    <a:cubicBezTo>
                      <a:pt x="196" y="2"/>
                      <a:pt x="181" y="0"/>
                      <a:pt x="165" y="0"/>
                    </a:cubicBezTo>
                    <a:cubicBezTo>
                      <a:pt x="115" y="0"/>
                      <a:pt x="74" y="14"/>
                      <a:pt x="45" y="42"/>
                    </a:cubicBezTo>
                    <a:cubicBezTo>
                      <a:pt x="15" y="69"/>
                      <a:pt x="0" y="105"/>
                      <a:pt x="0" y="149"/>
                    </a:cubicBezTo>
                    <a:cubicBezTo>
                      <a:pt x="0" y="194"/>
                      <a:pt x="14" y="229"/>
                      <a:pt x="41" y="255"/>
                    </a:cubicBezTo>
                    <a:cubicBezTo>
                      <a:pt x="68" y="280"/>
                      <a:pt x="106" y="293"/>
                      <a:pt x="152" y="293"/>
                    </a:cubicBezTo>
                    <a:cubicBezTo>
                      <a:pt x="172" y="293"/>
                      <a:pt x="190" y="292"/>
                      <a:pt x="205" y="289"/>
                    </a:cubicBezTo>
                    <a:cubicBezTo>
                      <a:pt x="206" y="288"/>
                      <a:pt x="208" y="288"/>
                      <a:pt x="210" y="287"/>
                    </a:cubicBezTo>
                    <a:lnTo>
                      <a:pt x="210" y="202"/>
                    </a:lnTo>
                    <a:close/>
                  </a:path>
                </a:pathLst>
              </a:custGeom>
              <a:solidFill>
                <a:srgbClr val="F688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37" name="Freeform 45"/>
              <p:cNvSpPr>
                <a:spLocks/>
              </p:cNvSpPr>
              <p:nvPr/>
            </p:nvSpPr>
            <p:spPr bwMode="auto">
              <a:xfrm>
                <a:off x="6745288" y="-5637213"/>
                <a:ext cx="268288" cy="1112837"/>
              </a:xfrm>
              <a:custGeom>
                <a:avLst/>
                <a:gdLst>
                  <a:gd name="T0" fmla="*/ 0 w 95"/>
                  <a:gd name="T1" fmla="*/ 309 h 392"/>
                  <a:gd name="T2" fmla="*/ 0 w 95"/>
                  <a:gd name="T3" fmla="*/ 0 h 392"/>
                  <a:gd name="T4" fmla="*/ 49 w 95"/>
                  <a:gd name="T5" fmla="*/ 0 h 392"/>
                  <a:gd name="T6" fmla="*/ 49 w 95"/>
                  <a:gd name="T7" fmla="*/ 301 h 392"/>
                  <a:gd name="T8" fmla="*/ 61 w 95"/>
                  <a:gd name="T9" fmla="*/ 336 h 392"/>
                  <a:gd name="T10" fmla="*/ 95 w 95"/>
                  <a:gd name="T11" fmla="*/ 349 h 392"/>
                  <a:gd name="T12" fmla="*/ 95 w 95"/>
                  <a:gd name="T13" fmla="*/ 392 h 392"/>
                  <a:gd name="T14" fmla="*/ 0 w 95"/>
                  <a:gd name="T15" fmla="*/ 309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5" h="392">
                    <a:moveTo>
                      <a:pt x="0" y="309"/>
                    </a:moveTo>
                    <a:lnTo>
                      <a:pt x="0" y="0"/>
                    </a:lnTo>
                    <a:lnTo>
                      <a:pt x="49" y="0"/>
                    </a:lnTo>
                    <a:lnTo>
                      <a:pt x="49" y="301"/>
                    </a:lnTo>
                    <a:cubicBezTo>
                      <a:pt x="49" y="316"/>
                      <a:pt x="53" y="327"/>
                      <a:pt x="61" y="336"/>
                    </a:cubicBezTo>
                    <a:cubicBezTo>
                      <a:pt x="70" y="344"/>
                      <a:pt x="81" y="349"/>
                      <a:pt x="95" y="349"/>
                    </a:cubicBezTo>
                    <a:lnTo>
                      <a:pt x="95" y="392"/>
                    </a:lnTo>
                    <a:cubicBezTo>
                      <a:pt x="32" y="392"/>
                      <a:pt x="0" y="365"/>
                      <a:pt x="0" y="309"/>
                    </a:cubicBezTo>
                    <a:close/>
                  </a:path>
                </a:pathLst>
              </a:custGeom>
              <a:solidFill>
                <a:srgbClr val="474B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38" name="Freeform 46"/>
              <p:cNvSpPr>
                <a:spLocks noEditPoints="1"/>
              </p:cNvSpPr>
              <p:nvPr/>
            </p:nvSpPr>
            <p:spPr bwMode="auto">
              <a:xfrm>
                <a:off x="7005638" y="-5332413"/>
                <a:ext cx="703263" cy="808037"/>
              </a:xfrm>
              <a:custGeom>
                <a:avLst/>
                <a:gdLst>
                  <a:gd name="T0" fmla="*/ 33 w 248"/>
                  <a:gd name="T1" fmla="*/ 246 h 285"/>
                  <a:gd name="T2" fmla="*/ 125 w 248"/>
                  <a:gd name="T3" fmla="*/ 285 h 285"/>
                  <a:gd name="T4" fmla="*/ 215 w 248"/>
                  <a:gd name="T5" fmla="*/ 247 h 285"/>
                  <a:gd name="T6" fmla="*/ 248 w 248"/>
                  <a:gd name="T7" fmla="*/ 142 h 285"/>
                  <a:gd name="T8" fmla="*/ 216 w 248"/>
                  <a:gd name="T9" fmla="*/ 38 h 285"/>
                  <a:gd name="T10" fmla="*/ 125 w 248"/>
                  <a:gd name="T11" fmla="*/ 0 h 285"/>
                  <a:gd name="T12" fmla="*/ 35 w 248"/>
                  <a:gd name="T13" fmla="*/ 39 h 285"/>
                  <a:gd name="T14" fmla="*/ 0 w 248"/>
                  <a:gd name="T15" fmla="*/ 142 h 285"/>
                  <a:gd name="T16" fmla="*/ 33 w 248"/>
                  <a:gd name="T17" fmla="*/ 246 h 285"/>
                  <a:gd name="T18" fmla="*/ 71 w 248"/>
                  <a:gd name="T19" fmla="*/ 67 h 285"/>
                  <a:gd name="T20" fmla="*/ 125 w 248"/>
                  <a:gd name="T21" fmla="*/ 40 h 285"/>
                  <a:gd name="T22" fmla="*/ 197 w 248"/>
                  <a:gd name="T23" fmla="*/ 142 h 285"/>
                  <a:gd name="T24" fmla="*/ 178 w 248"/>
                  <a:gd name="T25" fmla="*/ 218 h 285"/>
                  <a:gd name="T26" fmla="*/ 125 w 248"/>
                  <a:gd name="T27" fmla="*/ 245 h 285"/>
                  <a:gd name="T28" fmla="*/ 52 w 248"/>
                  <a:gd name="T29" fmla="*/ 142 h 285"/>
                  <a:gd name="T30" fmla="*/ 71 w 248"/>
                  <a:gd name="T31" fmla="*/ 67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8" h="285">
                    <a:moveTo>
                      <a:pt x="33" y="246"/>
                    </a:moveTo>
                    <a:cubicBezTo>
                      <a:pt x="55" y="272"/>
                      <a:pt x="86" y="285"/>
                      <a:pt x="125" y="285"/>
                    </a:cubicBezTo>
                    <a:cubicBezTo>
                      <a:pt x="163" y="285"/>
                      <a:pt x="193" y="272"/>
                      <a:pt x="215" y="247"/>
                    </a:cubicBezTo>
                    <a:cubicBezTo>
                      <a:pt x="237" y="221"/>
                      <a:pt x="248" y="186"/>
                      <a:pt x="248" y="142"/>
                    </a:cubicBezTo>
                    <a:cubicBezTo>
                      <a:pt x="248" y="98"/>
                      <a:pt x="238" y="63"/>
                      <a:pt x="216" y="38"/>
                    </a:cubicBezTo>
                    <a:cubicBezTo>
                      <a:pt x="194" y="13"/>
                      <a:pt x="164" y="0"/>
                      <a:pt x="125" y="0"/>
                    </a:cubicBezTo>
                    <a:cubicBezTo>
                      <a:pt x="87" y="0"/>
                      <a:pt x="57" y="13"/>
                      <a:pt x="35" y="39"/>
                    </a:cubicBezTo>
                    <a:cubicBezTo>
                      <a:pt x="12" y="66"/>
                      <a:pt x="0" y="100"/>
                      <a:pt x="0" y="142"/>
                    </a:cubicBezTo>
                    <a:cubicBezTo>
                      <a:pt x="0" y="186"/>
                      <a:pt x="11" y="221"/>
                      <a:pt x="33" y="246"/>
                    </a:cubicBezTo>
                    <a:close/>
                    <a:moveTo>
                      <a:pt x="71" y="67"/>
                    </a:moveTo>
                    <a:cubicBezTo>
                      <a:pt x="85" y="49"/>
                      <a:pt x="102" y="40"/>
                      <a:pt x="125" y="40"/>
                    </a:cubicBezTo>
                    <a:cubicBezTo>
                      <a:pt x="173" y="40"/>
                      <a:pt x="197" y="74"/>
                      <a:pt x="197" y="142"/>
                    </a:cubicBezTo>
                    <a:cubicBezTo>
                      <a:pt x="197" y="174"/>
                      <a:pt x="191" y="199"/>
                      <a:pt x="178" y="218"/>
                    </a:cubicBezTo>
                    <a:cubicBezTo>
                      <a:pt x="165" y="236"/>
                      <a:pt x="147" y="245"/>
                      <a:pt x="125" y="245"/>
                    </a:cubicBezTo>
                    <a:cubicBezTo>
                      <a:pt x="76" y="245"/>
                      <a:pt x="52" y="211"/>
                      <a:pt x="52" y="142"/>
                    </a:cubicBezTo>
                    <a:cubicBezTo>
                      <a:pt x="52" y="110"/>
                      <a:pt x="58" y="86"/>
                      <a:pt x="71" y="67"/>
                    </a:cubicBezTo>
                    <a:close/>
                  </a:path>
                </a:pathLst>
              </a:custGeom>
              <a:solidFill>
                <a:srgbClr val="474B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39" name="Freeform 47"/>
              <p:cNvSpPr>
                <a:spLocks noEditPoints="1"/>
              </p:cNvSpPr>
              <p:nvPr/>
            </p:nvSpPr>
            <p:spPr bwMode="auto">
              <a:xfrm>
                <a:off x="7751763" y="-5332413"/>
                <a:ext cx="646113" cy="1100137"/>
              </a:xfrm>
              <a:custGeom>
                <a:avLst/>
                <a:gdLst>
                  <a:gd name="T0" fmla="*/ 168 w 228"/>
                  <a:gd name="T1" fmla="*/ 17 h 388"/>
                  <a:gd name="T2" fmla="*/ 104 w 228"/>
                  <a:gd name="T3" fmla="*/ 0 h 388"/>
                  <a:gd name="T4" fmla="*/ 30 w 228"/>
                  <a:gd name="T5" fmla="*/ 29 h 388"/>
                  <a:gd name="T6" fmla="*/ 0 w 228"/>
                  <a:gd name="T7" fmla="*/ 101 h 388"/>
                  <a:gd name="T8" fmla="*/ 58 w 228"/>
                  <a:gd name="T9" fmla="*/ 196 h 388"/>
                  <a:gd name="T10" fmla="*/ 24 w 228"/>
                  <a:gd name="T11" fmla="*/ 212 h 388"/>
                  <a:gd name="T12" fmla="*/ 10 w 228"/>
                  <a:gd name="T13" fmla="*/ 236 h 388"/>
                  <a:gd name="T14" fmla="*/ 69 w 228"/>
                  <a:gd name="T15" fmla="*/ 280 h 388"/>
                  <a:gd name="T16" fmla="*/ 102 w 228"/>
                  <a:gd name="T17" fmla="*/ 276 h 388"/>
                  <a:gd name="T18" fmla="*/ 132 w 228"/>
                  <a:gd name="T19" fmla="*/ 272 h 388"/>
                  <a:gd name="T20" fmla="*/ 180 w 228"/>
                  <a:gd name="T21" fmla="*/ 305 h 388"/>
                  <a:gd name="T22" fmla="*/ 161 w 228"/>
                  <a:gd name="T23" fmla="*/ 334 h 388"/>
                  <a:gd name="T24" fmla="*/ 109 w 228"/>
                  <a:gd name="T25" fmla="*/ 345 h 388"/>
                  <a:gd name="T26" fmla="*/ 30 w 228"/>
                  <a:gd name="T27" fmla="*/ 316 h 388"/>
                  <a:gd name="T28" fmla="*/ 4 w 228"/>
                  <a:gd name="T29" fmla="*/ 355 h 388"/>
                  <a:gd name="T30" fmla="*/ 51 w 228"/>
                  <a:gd name="T31" fmla="*/ 378 h 388"/>
                  <a:gd name="T32" fmla="*/ 107 w 228"/>
                  <a:gd name="T33" fmla="*/ 388 h 388"/>
                  <a:gd name="T34" fmla="*/ 194 w 228"/>
                  <a:gd name="T35" fmla="*/ 365 h 388"/>
                  <a:gd name="T36" fmla="*/ 228 w 228"/>
                  <a:gd name="T37" fmla="*/ 303 h 388"/>
                  <a:gd name="T38" fmla="*/ 205 w 228"/>
                  <a:gd name="T39" fmla="*/ 250 h 388"/>
                  <a:gd name="T40" fmla="*/ 142 w 228"/>
                  <a:gd name="T41" fmla="*/ 230 h 388"/>
                  <a:gd name="T42" fmla="*/ 107 w 228"/>
                  <a:gd name="T43" fmla="*/ 234 h 388"/>
                  <a:gd name="T44" fmla="*/ 73 w 228"/>
                  <a:gd name="T45" fmla="*/ 238 h 388"/>
                  <a:gd name="T46" fmla="*/ 47 w 228"/>
                  <a:gd name="T47" fmla="*/ 228 h 388"/>
                  <a:gd name="T48" fmla="*/ 60 w 228"/>
                  <a:gd name="T49" fmla="*/ 215 h 388"/>
                  <a:gd name="T50" fmla="*/ 79 w 228"/>
                  <a:gd name="T51" fmla="*/ 210 h 388"/>
                  <a:gd name="T52" fmla="*/ 119 w 228"/>
                  <a:gd name="T53" fmla="*/ 206 h 388"/>
                  <a:gd name="T54" fmla="*/ 187 w 228"/>
                  <a:gd name="T55" fmla="*/ 174 h 388"/>
                  <a:gd name="T56" fmla="*/ 213 w 228"/>
                  <a:gd name="T57" fmla="*/ 104 h 388"/>
                  <a:gd name="T58" fmla="*/ 194 w 228"/>
                  <a:gd name="T59" fmla="*/ 40 h 388"/>
                  <a:gd name="T60" fmla="*/ 168 w 228"/>
                  <a:gd name="T61" fmla="*/ 17 h 388"/>
                  <a:gd name="T62" fmla="*/ 147 w 228"/>
                  <a:gd name="T63" fmla="*/ 58 h 388"/>
                  <a:gd name="T64" fmla="*/ 163 w 228"/>
                  <a:gd name="T65" fmla="*/ 101 h 388"/>
                  <a:gd name="T66" fmla="*/ 148 w 228"/>
                  <a:gd name="T67" fmla="*/ 150 h 388"/>
                  <a:gd name="T68" fmla="*/ 107 w 228"/>
                  <a:gd name="T69" fmla="*/ 168 h 388"/>
                  <a:gd name="T70" fmla="*/ 65 w 228"/>
                  <a:gd name="T71" fmla="*/ 149 h 388"/>
                  <a:gd name="T72" fmla="*/ 50 w 228"/>
                  <a:gd name="T73" fmla="*/ 101 h 388"/>
                  <a:gd name="T74" fmla="*/ 66 w 228"/>
                  <a:gd name="T75" fmla="*/ 58 h 388"/>
                  <a:gd name="T76" fmla="*/ 107 w 228"/>
                  <a:gd name="T77" fmla="*/ 40 h 388"/>
                  <a:gd name="T78" fmla="*/ 147 w 228"/>
                  <a:gd name="T79" fmla="*/ 58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" h="388">
                    <a:moveTo>
                      <a:pt x="168" y="17"/>
                    </a:moveTo>
                    <a:cubicBezTo>
                      <a:pt x="152" y="6"/>
                      <a:pt x="131" y="0"/>
                      <a:pt x="104" y="0"/>
                    </a:cubicBezTo>
                    <a:cubicBezTo>
                      <a:pt x="75" y="0"/>
                      <a:pt x="50" y="10"/>
                      <a:pt x="30" y="29"/>
                    </a:cubicBezTo>
                    <a:cubicBezTo>
                      <a:pt x="10" y="48"/>
                      <a:pt x="0" y="72"/>
                      <a:pt x="0" y="101"/>
                    </a:cubicBezTo>
                    <a:cubicBezTo>
                      <a:pt x="0" y="146"/>
                      <a:pt x="19" y="177"/>
                      <a:pt x="58" y="196"/>
                    </a:cubicBezTo>
                    <a:cubicBezTo>
                      <a:pt x="44" y="199"/>
                      <a:pt x="33" y="204"/>
                      <a:pt x="24" y="212"/>
                    </a:cubicBezTo>
                    <a:cubicBezTo>
                      <a:pt x="15" y="219"/>
                      <a:pt x="10" y="227"/>
                      <a:pt x="10" y="236"/>
                    </a:cubicBezTo>
                    <a:cubicBezTo>
                      <a:pt x="10" y="266"/>
                      <a:pt x="29" y="280"/>
                      <a:pt x="69" y="280"/>
                    </a:cubicBezTo>
                    <a:cubicBezTo>
                      <a:pt x="77" y="280"/>
                      <a:pt x="88" y="279"/>
                      <a:pt x="102" y="276"/>
                    </a:cubicBezTo>
                    <a:cubicBezTo>
                      <a:pt x="117" y="273"/>
                      <a:pt x="126" y="272"/>
                      <a:pt x="132" y="272"/>
                    </a:cubicBezTo>
                    <a:cubicBezTo>
                      <a:pt x="164" y="272"/>
                      <a:pt x="180" y="283"/>
                      <a:pt x="180" y="305"/>
                    </a:cubicBezTo>
                    <a:cubicBezTo>
                      <a:pt x="180" y="317"/>
                      <a:pt x="174" y="326"/>
                      <a:pt x="161" y="334"/>
                    </a:cubicBezTo>
                    <a:cubicBezTo>
                      <a:pt x="148" y="341"/>
                      <a:pt x="131" y="345"/>
                      <a:pt x="109" y="345"/>
                    </a:cubicBezTo>
                    <a:cubicBezTo>
                      <a:pt x="85" y="345"/>
                      <a:pt x="59" y="335"/>
                      <a:pt x="30" y="316"/>
                    </a:cubicBezTo>
                    <a:lnTo>
                      <a:pt x="4" y="355"/>
                    </a:lnTo>
                    <a:cubicBezTo>
                      <a:pt x="16" y="365"/>
                      <a:pt x="32" y="372"/>
                      <a:pt x="51" y="378"/>
                    </a:cubicBezTo>
                    <a:cubicBezTo>
                      <a:pt x="71" y="385"/>
                      <a:pt x="90" y="388"/>
                      <a:pt x="107" y="388"/>
                    </a:cubicBezTo>
                    <a:cubicBezTo>
                      <a:pt x="142" y="388"/>
                      <a:pt x="171" y="380"/>
                      <a:pt x="194" y="365"/>
                    </a:cubicBezTo>
                    <a:cubicBezTo>
                      <a:pt x="216" y="349"/>
                      <a:pt x="228" y="329"/>
                      <a:pt x="228" y="303"/>
                    </a:cubicBezTo>
                    <a:cubicBezTo>
                      <a:pt x="228" y="280"/>
                      <a:pt x="220" y="263"/>
                      <a:pt x="205" y="250"/>
                    </a:cubicBezTo>
                    <a:cubicBezTo>
                      <a:pt x="190" y="237"/>
                      <a:pt x="169" y="230"/>
                      <a:pt x="142" y="230"/>
                    </a:cubicBezTo>
                    <a:cubicBezTo>
                      <a:pt x="134" y="230"/>
                      <a:pt x="122" y="232"/>
                      <a:pt x="107" y="234"/>
                    </a:cubicBezTo>
                    <a:cubicBezTo>
                      <a:pt x="91" y="237"/>
                      <a:pt x="80" y="238"/>
                      <a:pt x="73" y="238"/>
                    </a:cubicBezTo>
                    <a:cubicBezTo>
                      <a:pt x="56" y="238"/>
                      <a:pt x="47" y="235"/>
                      <a:pt x="47" y="228"/>
                    </a:cubicBezTo>
                    <a:cubicBezTo>
                      <a:pt x="47" y="223"/>
                      <a:pt x="51" y="219"/>
                      <a:pt x="60" y="215"/>
                    </a:cubicBezTo>
                    <a:cubicBezTo>
                      <a:pt x="68" y="212"/>
                      <a:pt x="74" y="210"/>
                      <a:pt x="79" y="210"/>
                    </a:cubicBezTo>
                    <a:lnTo>
                      <a:pt x="119" y="206"/>
                    </a:lnTo>
                    <a:cubicBezTo>
                      <a:pt x="147" y="203"/>
                      <a:pt x="170" y="192"/>
                      <a:pt x="187" y="174"/>
                    </a:cubicBezTo>
                    <a:cubicBezTo>
                      <a:pt x="205" y="155"/>
                      <a:pt x="213" y="131"/>
                      <a:pt x="213" y="104"/>
                    </a:cubicBezTo>
                    <a:cubicBezTo>
                      <a:pt x="213" y="77"/>
                      <a:pt x="205" y="52"/>
                      <a:pt x="194" y="40"/>
                    </a:cubicBezTo>
                    <a:cubicBezTo>
                      <a:pt x="184" y="27"/>
                      <a:pt x="168" y="17"/>
                      <a:pt x="168" y="17"/>
                    </a:cubicBezTo>
                    <a:close/>
                    <a:moveTo>
                      <a:pt x="147" y="58"/>
                    </a:moveTo>
                    <a:cubicBezTo>
                      <a:pt x="157" y="70"/>
                      <a:pt x="163" y="84"/>
                      <a:pt x="163" y="101"/>
                    </a:cubicBezTo>
                    <a:cubicBezTo>
                      <a:pt x="163" y="121"/>
                      <a:pt x="158" y="137"/>
                      <a:pt x="148" y="150"/>
                    </a:cubicBezTo>
                    <a:cubicBezTo>
                      <a:pt x="138" y="162"/>
                      <a:pt x="125" y="168"/>
                      <a:pt x="107" y="168"/>
                    </a:cubicBezTo>
                    <a:cubicBezTo>
                      <a:pt x="90" y="168"/>
                      <a:pt x="76" y="162"/>
                      <a:pt x="65" y="149"/>
                    </a:cubicBezTo>
                    <a:cubicBezTo>
                      <a:pt x="55" y="136"/>
                      <a:pt x="50" y="121"/>
                      <a:pt x="50" y="101"/>
                    </a:cubicBezTo>
                    <a:cubicBezTo>
                      <a:pt x="50" y="84"/>
                      <a:pt x="55" y="70"/>
                      <a:pt x="66" y="58"/>
                    </a:cubicBezTo>
                    <a:cubicBezTo>
                      <a:pt x="77" y="46"/>
                      <a:pt x="91" y="40"/>
                      <a:pt x="107" y="40"/>
                    </a:cubicBezTo>
                    <a:cubicBezTo>
                      <a:pt x="123" y="40"/>
                      <a:pt x="136" y="46"/>
                      <a:pt x="147" y="58"/>
                    </a:cubicBezTo>
                    <a:close/>
                  </a:path>
                </a:pathLst>
              </a:custGeom>
              <a:solidFill>
                <a:srgbClr val="474B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0" name="Rectangle 48"/>
              <p:cNvSpPr>
                <a:spLocks noChangeArrowheads="1"/>
              </p:cNvSpPr>
              <p:nvPr/>
            </p:nvSpPr>
            <p:spPr bwMode="auto">
              <a:xfrm>
                <a:off x="8483601" y="-5316538"/>
                <a:ext cx="138113" cy="777875"/>
              </a:xfrm>
              <a:prstGeom prst="rect">
                <a:avLst/>
              </a:prstGeom>
              <a:solidFill>
                <a:srgbClr val="474B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1" name="Freeform 49"/>
              <p:cNvSpPr>
                <a:spLocks/>
              </p:cNvSpPr>
              <p:nvPr/>
            </p:nvSpPr>
            <p:spPr bwMode="auto">
              <a:xfrm>
                <a:off x="8675688" y="-5316538"/>
                <a:ext cx="727075" cy="777875"/>
              </a:xfrm>
              <a:custGeom>
                <a:avLst/>
                <a:gdLst>
                  <a:gd name="T0" fmla="*/ 198 w 256"/>
                  <a:gd name="T1" fmla="*/ 274 h 274"/>
                  <a:gd name="T2" fmla="*/ 127 w 256"/>
                  <a:gd name="T3" fmla="*/ 172 h 274"/>
                  <a:gd name="T4" fmla="*/ 56 w 256"/>
                  <a:gd name="T5" fmla="*/ 274 h 274"/>
                  <a:gd name="T6" fmla="*/ 0 w 256"/>
                  <a:gd name="T7" fmla="*/ 274 h 274"/>
                  <a:gd name="T8" fmla="*/ 100 w 256"/>
                  <a:gd name="T9" fmla="*/ 132 h 274"/>
                  <a:gd name="T10" fmla="*/ 8 w 256"/>
                  <a:gd name="T11" fmla="*/ 0 h 274"/>
                  <a:gd name="T12" fmla="*/ 63 w 256"/>
                  <a:gd name="T13" fmla="*/ 0 h 274"/>
                  <a:gd name="T14" fmla="*/ 128 w 256"/>
                  <a:gd name="T15" fmla="*/ 92 h 274"/>
                  <a:gd name="T16" fmla="*/ 193 w 256"/>
                  <a:gd name="T17" fmla="*/ 0 h 274"/>
                  <a:gd name="T18" fmla="*/ 247 w 256"/>
                  <a:gd name="T19" fmla="*/ 0 h 274"/>
                  <a:gd name="T20" fmla="*/ 156 w 256"/>
                  <a:gd name="T21" fmla="*/ 131 h 274"/>
                  <a:gd name="T22" fmla="*/ 256 w 256"/>
                  <a:gd name="T23" fmla="*/ 274 h 274"/>
                  <a:gd name="T24" fmla="*/ 198 w 256"/>
                  <a:gd name="T25" fmla="*/ 274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6" h="274">
                    <a:moveTo>
                      <a:pt x="198" y="274"/>
                    </a:moveTo>
                    <a:lnTo>
                      <a:pt x="127" y="172"/>
                    </a:lnTo>
                    <a:lnTo>
                      <a:pt x="56" y="274"/>
                    </a:lnTo>
                    <a:lnTo>
                      <a:pt x="0" y="274"/>
                    </a:lnTo>
                    <a:lnTo>
                      <a:pt x="100" y="132"/>
                    </a:lnTo>
                    <a:lnTo>
                      <a:pt x="8" y="0"/>
                    </a:lnTo>
                    <a:lnTo>
                      <a:pt x="63" y="0"/>
                    </a:lnTo>
                    <a:lnTo>
                      <a:pt x="128" y="92"/>
                    </a:lnTo>
                    <a:lnTo>
                      <a:pt x="193" y="0"/>
                    </a:lnTo>
                    <a:lnTo>
                      <a:pt x="247" y="0"/>
                    </a:lnTo>
                    <a:lnTo>
                      <a:pt x="156" y="131"/>
                    </a:lnTo>
                    <a:lnTo>
                      <a:pt x="256" y="274"/>
                    </a:lnTo>
                    <a:lnTo>
                      <a:pt x="198" y="274"/>
                    </a:lnTo>
                    <a:close/>
                  </a:path>
                </a:pathLst>
              </a:custGeom>
              <a:solidFill>
                <a:srgbClr val="474B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2" name="Rectangle 50"/>
              <p:cNvSpPr>
                <a:spLocks noChangeArrowheads="1"/>
              </p:cNvSpPr>
              <p:nvPr/>
            </p:nvSpPr>
            <p:spPr bwMode="auto">
              <a:xfrm>
                <a:off x="2566988" y="-5634038"/>
                <a:ext cx="47625" cy="1368425"/>
              </a:xfrm>
              <a:prstGeom prst="rect">
                <a:avLst/>
              </a:prstGeom>
              <a:solidFill>
                <a:srgbClr val="F688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3" name="Rectangle 51"/>
              <p:cNvSpPr>
                <a:spLocks noChangeArrowheads="1"/>
              </p:cNvSpPr>
              <p:nvPr/>
            </p:nvSpPr>
            <p:spPr bwMode="auto">
              <a:xfrm>
                <a:off x="4002088" y="-5634038"/>
                <a:ext cx="47625" cy="1368425"/>
              </a:xfrm>
              <a:prstGeom prst="rect">
                <a:avLst/>
              </a:prstGeom>
              <a:solidFill>
                <a:srgbClr val="F688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4" name="Freeform 52"/>
              <p:cNvSpPr>
                <a:spLocks/>
              </p:cNvSpPr>
              <p:nvPr/>
            </p:nvSpPr>
            <p:spPr bwMode="auto">
              <a:xfrm>
                <a:off x="2808288" y="-5637213"/>
                <a:ext cx="1041400" cy="1371600"/>
              </a:xfrm>
              <a:custGeom>
                <a:avLst/>
                <a:gdLst>
                  <a:gd name="T0" fmla="*/ 339 w 367"/>
                  <a:gd name="T1" fmla="*/ 483 h 483"/>
                  <a:gd name="T2" fmla="*/ 224 w 367"/>
                  <a:gd name="T3" fmla="*/ 292 h 483"/>
                  <a:gd name="T4" fmla="*/ 320 w 367"/>
                  <a:gd name="T5" fmla="*/ 163 h 483"/>
                  <a:gd name="T6" fmla="*/ 367 w 367"/>
                  <a:gd name="T7" fmla="*/ 211 h 483"/>
                  <a:gd name="T8" fmla="*/ 367 w 367"/>
                  <a:gd name="T9" fmla="*/ 0 h 483"/>
                  <a:gd name="T10" fmla="*/ 155 w 367"/>
                  <a:gd name="T11" fmla="*/ 0 h 483"/>
                  <a:gd name="T12" fmla="*/ 201 w 367"/>
                  <a:gd name="T13" fmla="*/ 48 h 483"/>
                  <a:gd name="T14" fmla="*/ 114 w 367"/>
                  <a:gd name="T15" fmla="*/ 109 h 483"/>
                  <a:gd name="T16" fmla="*/ 4 w 367"/>
                  <a:gd name="T17" fmla="*/ 334 h 483"/>
                  <a:gd name="T18" fmla="*/ 28 w 367"/>
                  <a:gd name="T19" fmla="*/ 483 h 483"/>
                  <a:gd name="T20" fmla="*/ 339 w 367"/>
                  <a:gd name="T21" fmla="*/ 483 h 4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7" h="483">
                    <a:moveTo>
                      <a:pt x="339" y="483"/>
                    </a:moveTo>
                    <a:cubicBezTo>
                      <a:pt x="314" y="472"/>
                      <a:pt x="206" y="421"/>
                      <a:pt x="224" y="292"/>
                    </a:cubicBezTo>
                    <a:cubicBezTo>
                      <a:pt x="235" y="214"/>
                      <a:pt x="297" y="167"/>
                      <a:pt x="320" y="163"/>
                    </a:cubicBezTo>
                    <a:cubicBezTo>
                      <a:pt x="328" y="171"/>
                      <a:pt x="362" y="206"/>
                      <a:pt x="367" y="211"/>
                    </a:cubicBezTo>
                    <a:lnTo>
                      <a:pt x="367" y="0"/>
                    </a:lnTo>
                    <a:lnTo>
                      <a:pt x="155" y="0"/>
                    </a:lnTo>
                    <a:cubicBezTo>
                      <a:pt x="161" y="6"/>
                      <a:pt x="189" y="35"/>
                      <a:pt x="201" y="48"/>
                    </a:cubicBezTo>
                    <a:cubicBezTo>
                      <a:pt x="173" y="61"/>
                      <a:pt x="136" y="89"/>
                      <a:pt x="114" y="109"/>
                    </a:cubicBezTo>
                    <a:cubicBezTo>
                      <a:pt x="46" y="174"/>
                      <a:pt x="11" y="245"/>
                      <a:pt x="4" y="334"/>
                    </a:cubicBezTo>
                    <a:cubicBezTo>
                      <a:pt x="0" y="385"/>
                      <a:pt x="8" y="435"/>
                      <a:pt x="28" y="483"/>
                    </a:cubicBezTo>
                    <a:lnTo>
                      <a:pt x="339" y="483"/>
                    </a:lnTo>
                    <a:close/>
                  </a:path>
                </a:pathLst>
              </a:custGeom>
              <a:solidFill>
                <a:srgbClr val="F688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</p:grpSp>
      </p:grpSp>
      <p:grpSp>
        <p:nvGrpSpPr>
          <p:cNvPr id="145" name="Group 144"/>
          <p:cNvGrpSpPr/>
          <p:nvPr/>
        </p:nvGrpSpPr>
        <p:grpSpPr>
          <a:xfrm>
            <a:off x="4971356" y="4570159"/>
            <a:ext cx="2125132" cy="1204205"/>
            <a:chOff x="4971356" y="4570159"/>
            <a:chExt cx="2125132" cy="1204205"/>
          </a:xfrm>
        </p:grpSpPr>
        <p:sp>
          <p:nvSpPr>
            <p:cNvPr id="146" name="Content Placeholder 1"/>
            <p:cNvSpPr txBox="1">
              <a:spLocks/>
            </p:cNvSpPr>
            <p:nvPr/>
          </p:nvSpPr>
          <p:spPr>
            <a:xfrm>
              <a:off x="4971356" y="5256287"/>
              <a:ext cx="2125132" cy="51807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lt-LT" sz="1600" kern="800" dirty="0" smtClean="0"/>
                <a:t>Verslo procesų nuoma</a:t>
              </a:r>
              <a:endParaRPr lang="lt-LT" sz="1600" kern="800" dirty="0"/>
            </a:p>
          </p:txBody>
        </p:sp>
        <p:grpSp>
          <p:nvGrpSpPr>
            <p:cNvPr id="147" name="Group 146"/>
            <p:cNvGrpSpPr/>
            <p:nvPr/>
          </p:nvGrpSpPr>
          <p:grpSpPr>
            <a:xfrm>
              <a:off x="4980335" y="4570159"/>
              <a:ext cx="2104853" cy="525091"/>
              <a:chOff x="1341438" y="-3546475"/>
              <a:chExt cx="5956300" cy="1485900"/>
            </a:xfrm>
          </p:grpSpPr>
          <p:sp>
            <p:nvSpPr>
              <p:cNvPr id="148" name="Freeform 56"/>
              <p:cNvSpPr>
                <a:spLocks/>
              </p:cNvSpPr>
              <p:nvPr/>
            </p:nvSpPr>
            <p:spPr bwMode="auto">
              <a:xfrm>
                <a:off x="1341438" y="-3370263"/>
                <a:ext cx="495300" cy="1001712"/>
              </a:xfrm>
              <a:custGeom>
                <a:avLst/>
                <a:gdLst>
                  <a:gd name="T0" fmla="*/ 357 w 357"/>
                  <a:gd name="T1" fmla="*/ 721 h 721"/>
                  <a:gd name="T2" fmla="*/ 113 w 357"/>
                  <a:gd name="T3" fmla="*/ 276 h 721"/>
                  <a:gd name="T4" fmla="*/ 191 w 357"/>
                  <a:gd name="T5" fmla="*/ 0 h 721"/>
                  <a:gd name="T6" fmla="*/ 0 w 357"/>
                  <a:gd name="T7" fmla="*/ 316 h 721"/>
                  <a:gd name="T8" fmla="*/ 357 w 357"/>
                  <a:gd name="T9" fmla="*/ 721 h 721"/>
                  <a:gd name="T10" fmla="*/ 357 w 357"/>
                  <a:gd name="T11" fmla="*/ 721 h 7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7" h="721">
                    <a:moveTo>
                      <a:pt x="357" y="721"/>
                    </a:moveTo>
                    <a:cubicBezTo>
                      <a:pt x="210" y="627"/>
                      <a:pt x="113" y="463"/>
                      <a:pt x="113" y="276"/>
                    </a:cubicBezTo>
                    <a:cubicBezTo>
                      <a:pt x="113" y="175"/>
                      <a:pt x="142" y="81"/>
                      <a:pt x="191" y="0"/>
                    </a:cubicBezTo>
                    <a:cubicBezTo>
                      <a:pt x="94" y="78"/>
                      <a:pt x="24" y="189"/>
                      <a:pt x="0" y="316"/>
                    </a:cubicBezTo>
                    <a:cubicBezTo>
                      <a:pt x="36" y="507"/>
                      <a:pt x="175" y="662"/>
                      <a:pt x="357" y="721"/>
                    </a:cubicBezTo>
                    <a:lnTo>
                      <a:pt x="357" y="721"/>
                    </a:lnTo>
                    <a:close/>
                  </a:path>
                </a:pathLst>
              </a:custGeom>
              <a:solidFill>
                <a:srgbClr val="1A67B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49" name="Freeform 57"/>
              <p:cNvSpPr>
                <a:spLocks/>
              </p:cNvSpPr>
              <p:nvPr/>
            </p:nvSpPr>
            <p:spPr bwMode="auto">
              <a:xfrm>
                <a:off x="1376363" y="-2536825"/>
                <a:ext cx="1023938" cy="422275"/>
              </a:xfrm>
              <a:custGeom>
                <a:avLst/>
                <a:gdLst>
                  <a:gd name="T0" fmla="*/ 738 w 738"/>
                  <a:gd name="T1" fmla="*/ 65 h 304"/>
                  <a:gd name="T2" fmla="*/ 239 w 738"/>
                  <a:gd name="T3" fmla="*/ 159 h 304"/>
                  <a:gd name="T4" fmla="*/ 0 w 738"/>
                  <a:gd name="T5" fmla="*/ 0 h 304"/>
                  <a:gd name="T6" fmla="*/ 242 w 738"/>
                  <a:gd name="T7" fmla="*/ 279 h 304"/>
                  <a:gd name="T8" fmla="*/ 738 w 738"/>
                  <a:gd name="T9" fmla="*/ 65 h 304"/>
                  <a:gd name="T10" fmla="*/ 738 w 738"/>
                  <a:gd name="T11" fmla="*/ 65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8" h="304">
                    <a:moveTo>
                      <a:pt x="738" y="65"/>
                    </a:moveTo>
                    <a:cubicBezTo>
                      <a:pt x="603" y="175"/>
                      <a:pt x="417" y="216"/>
                      <a:pt x="239" y="159"/>
                    </a:cubicBezTo>
                    <a:cubicBezTo>
                      <a:pt x="142" y="128"/>
                      <a:pt x="61" y="71"/>
                      <a:pt x="0" y="0"/>
                    </a:cubicBezTo>
                    <a:cubicBezTo>
                      <a:pt x="43" y="116"/>
                      <a:pt x="128" y="217"/>
                      <a:pt x="242" y="279"/>
                    </a:cubicBezTo>
                    <a:cubicBezTo>
                      <a:pt x="435" y="304"/>
                      <a:pt x="626" y="220"/>
                      <a:pt x="738" y="65"/>
                    </a:cubicBezTo>
                    <a:lnTo>
                      <a:pt x="738" y="65"/>
                    </a:lnTo>
                  </a:path>
                </a:pathLst>
              </a:custGeom>
              <a:solidFill>
                <a:srgbClr val="484A4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0" name="Freeform 58"/>
              <p:cNvSpPr>
                <a:spLocks/>
              </p:cNvSpPr>
              <p:nvPr/>
            </p:nvSpPr>
            <p:spPr bwMode="auto">
              <a:xfrm>
                <a:off x="2097088" y="-3006725"/>
                <a:ext cx="588963" cy="946150"/>
              </a:xfrm>
              <a:custGeom>
                <a:avLst/>
                <a:gdLst>
                  <a:gd name="T0" fmla="*/ 291 w 424"/>
                  <a:gd name="T1" fmla="*/ 0 h 681"/>
                  <a:gd name="T2" fmla="*/ 225 w 424"/>
                  <a:gd name="T3" fmla="*/ 503 h 681"/>
                  <a:gd name="T4" fmla="*/ 0 w 424"/>
                  <a:gd name="T5" fmla="*/ 681 h 681"/>
                  <a:gd name="T6" fmla="*/ 341 w 424"/>
                  <a:gd name="T7" fmla="*/ 537 h 681"/>
                  <a:gd name="T8" fmla="*/ 291 w 424"/>
                  <a:gd name="T9" fmla="*/ 0 h 681"/>
                  <a:gd name="T10" fmla="*/ 291 w 424"/>
                  <a:gd name="T11" fmla="*/ 0 h 6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4" h="681">
                    <a:moveTo>
                      <a:pt x="291" y="0"/>
                    </a:moveTo>
                    <a:cubicBezTo>
                      <a:pt x="354" y="163"/>
                      <a:pt x="335" y="352"/>
                      <a:pt x="225" y="503"/>
                    </a:cubicBezTo>
                    <a:cubicBezTo>
                      <a:pt x="166" y="585"/>
                      <a:pt x="87" y="645"/>
                      <a:pt x="0" y="681"/>
                    </a:cubicBezTo>
                    <a:cubicBezTo>
                      <a:pt x="124" y="675"/>
                      <a:pt x="246" y="626"/>
                      <a:pt x="341" y="537"/>
                    </a:cubicBezTo>
                    <a:cubicBezTo>
                      <a:pt x="424" y="362"/>
                      <a:pt x="403" y="155"/>
                      <a:pt x="291" y="0"/>
                    </a:cubicBezTo>
                    <a:lnTo>
                      <a:pt x="291" y="0"/>
                    </a:lnTo>
                  </a:path>
                </a:pathLst>
              </a:custGeom>
              <a:solidFill>
                <a:srgbClr val="1A67B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1" name="Freeform 59"/>
              <p:cNvSpPr>
                <a:spLocks/>
              </p:cNvSpPr>
              <p:nvPr/>
            </p:nvSpPr>
            <p:spPr bwMode="auto">
              <a:xfrm>
                <a:off x="1998663" y="-3354388"/>
                <a:ext cx="822325" cy="757237"/>
              </a:xfrm>
              <a:custGeom>
                <a:avLst/>
                <a:gdLst>
                  <a:gd name="T0" fmla="*/ 0 w 592"/>
                  <a:gd name="T1" fmla="*/ 58 h 545"/>
                  <a:gd name="T2" fmla="*/ 459 w 592"/>
                  <a:gd name="T3" fmla="*/ 276 h 545"/>
                  <a:gd name="T4" fmla="*/ 559 w 592"/>
                  <a:gd name="T5" fmla="*/ 545 h 545"/>
                  <a:gd name="T6" fmla="*/ 527 w 592"/>
                  <a:gd name="T7" fmla="*/ 177 h 545"/>
                  <a:gd name="T8" fmla="*/ 0 w 592"/>
                  <a:gd name="T9" fmla="*/ 58 h 545"/>
                  <a:gd name="T10" fmla="*/ 0 w 592"/>
                  <a:gd name="T11" fmla="*/ 58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2" h="545">
                    <a:moveTo>
                      <a:pt x="0" y="58"/>
                    </a:moveTo>
                    <a:cubicBezTo>
                      <a:pt x="174" y="49"/>
                      <a:pt x="349" y="125"/>
                      <a:pt x="459" y="276"/>
                    </a:cubicBezTo>
                    <a:cubicBezTo>
                      <a:pt x="519" y="357"/>
                      <a:pt x="551" y="451"/>
                      <a:pt x="559" y="545"/>
                    </a:cubicBezTo>
                    <a:cubicBezTo>
                      <a:pt x="592" y="425"/>
                      <a:pt x="583" y="294"/>
                      <a:pt x="527" y="177"/>
                    </a:cubicBezTo>
                    <a:cubicBezTo>
                      <a:pt x="386" y="43"/>
                      <a:pt x="182" y="0"/>
                      <a:pt x="0" y="58"/>
                    </a:cubicBezTo>
                    <a:lnTo>
                      <a:pt x="0" y="58"/>
                    </a:lnTo>
                    <a:close/>
                  </a:path>
                </a:pathLst>
              </a:custGeom>
              <a:solidFill>
                <a:srgbClr val="484A4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2" name="Freeform 60"/>
              <p:cNvSpPr>
                <a:spLocks/>
              </p:cNvSpPr>
              <p:nvPr/>
            </p:nvSpPr>
            <p:spPr bwMode="auto">
              <a:xfrm>
                <a:off x="1587500" y="-3546475"/>
                <a:ext cx="882650" cy="666750"/>
              </a:xfrm>
              <a:custGeom>
                <a:avLst/>
                <a:gdLst>
                  <a:gd name="T0" fmla="*/ 0 w 636"/>
                  <a:gd name="T1" fmla="*/ 480 h 480"/>
                  <a:gd name="T2" fmla="*/ 349 w 636"/>
                  <a:gd name="T3" fmla="*/ 112 h 480"/>
                  <a:gd name="T4" fmla="*/ 636 w 636"/>
                  <a:gd name="T5" fmla="*/ 100 h 480"/>
                  <a:gd name="T6" fmla="*/ 276 w 636"/>
                  <a:gd name="T7" fmla="*/ 16 h 480"/>
                  <a:gd name="T8" fmla="*/ 0 w 636"/>
                  <a:gd name="T9" fmla="*/ 480 h 480"/>
                  <a:gd name="T10" fmla="*/ 0 w 636"/>
                  <a:gd name="T11" fmla="*/ 48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6" h="480">
                    <a:moveTo>
                      <a:pt x="0" y="480"/>
                    </a:moveTo>
                    <a:cubicBezTo>
                      <a:pt x="44" y="312"/>
                      <a:pt x="171" y="169"/>
                      <a:pt x="349" y="112"/>
                    </a:cubicBezTo>
                    <a:cubicBezTo>
                      <a:pt x="445" y="80"/>
                      <a:pt x="544" y="78"/>
                      <a:pt x="636" y="100"/>
                    </a:cubicBezTo>
                    <a:cubicBezTo>
                      <a:pt x="532" y="31"/>
                      <a:pt x="405" y="0"/>
                      <a:pt x="276" y="16"/>
                    </a:cubicBezTo>
                    <a:cubicBezTo>
                      <a:pt x="105" y="109"/>
                      <a:pt x="0" y="289"/>
                      <a:pt x="0" y="480"/>
                    </a:cubicBezTo>
                    <a:lnTo>
                      <a:pt x="0" y="480"/>
                    </a:lnTo>
                    <a:close/>
                  </a:path>
                </a:pathLst>
              </a:custGeom>
              <a:solidFill>
                <a:srgbClr val="D7D7D7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  <p:sp>
            <p:nvSpPr>
              <p:cNvPr id="153" name="Freeform 61"/>
              <p:cNvSpPr>
                <a:spLocks noEditPoints="1"/>
              </p:cNvSpPr>
              <p:nvPr/>
            </p:nvSpPr>
            <p:spPr bwMode="auto">
              <a:xfrm>
                <a:off x="3292475" y="-2978150"/>
                <a:ext cx="4005263" cy="366712"/>
              </a:xfrm>
              <a:custGeom>
                <a:avLst/>
                <a:gdLst>
                  <a:gd name="T0" fmla="*/ 168 w 2887"/>
                  <a:gd name="T1" fmla="*/ 147 h 264"/>
                  <a:gd name="T2" fmla="*/ 201 w 2887"/>
                  <a:gd name="T3" fmla="*/ 201 h 264"/>
                  <a:gd name="T4" fmla="*/ 88 w 2887"/>
                  <a:gd name="T5" fmla="*/ 54 h 264"/>
                  <a:gd name="T6" fmla="*/ 207 w 2887"/>
                  <a:gd name="T7" fmla="*/ 80 h 264"/>
                  <a:gd name="T8" fmla="*/ 88 w 2887"/>
                  <a:gd name="T9" fmla="*/ 106 h 264"/>
                  <a:gd name="T10" fmla="*/ 0 w 2887"/>
                  <a:gd name="T11" fmla="*/ 256 h 264"/>
                  <a:gd name="T12" fmla="*/ 270 w 2887"/>
                  <a:gd name="T13" fmla="*/ 130 h 264"/>
                  <a:gd name="T14" fmla="*/ 300 w 2887"/>
                  <a:gd name="T15" fmla="*/ 65 h 264"/>
                  <a:gd name="T16" fmla="*/ 0 w 2887"/>
                  <a:gd name="T17" fmla="*/ 7 h 264"/>
                  <a:gd name="T18" fmla="*/ 527 w 2887"/>
                  <a:gd name="T19" fmla="*/ 113 h 264"/>
                  <a:gd name="T20" fmla="*/ 426 w 2887"/>
                  <a:gd name="T21" fmla="*/ 49 h 264"/>
                  <a:gd name="T22" fmla="*/ 338 w 2887"/>
                  <a:gd name="T23" fmla="*/ 7 h 264"/>
                  <a:gd name="T24" fmla="*/ 426 w 2887"/>
                  <a:gd name="T25" fmla="*/ 163 h 264"/>
                  <a:gd name="T26" fmla="*/ 638 w 2887"/>
                  <a:gd name="T27" fmla="*/ 85 h 264"/>
                  <a:gd name="T28" fmla="*/ 338 w 2887"/>
                  <a:gd name="T29" fmla="*/ 7 h 264"/>
                  <a:gd name="T30" fmla="*/ 905 w 2887"/>
                  <a:gd name="T31" fmla="*/ 131 h 264"/>
                  <a:gd name="T32" fmla="*/ 659 w 2887"/>
                  <a:gd name="T33" fmla="*/ 131 h 264"/>
                  <a:gd name="T34" fmla="*/ 830 w 2887"/>
                  <a:gd name="T35" fmla="*/ 0 h 264"/>
                  <a:gd name="T36" fmla="*/ 1298 w 2887"/>
                  <a:gd name="T37" fmla="*/ 256 h 264"/>
                  <a:gd name="T38" fmla="*/ 1430 w 2887"/>
                  <a:gd name="T39" fmla="*/ 256 h 264"/>
                  <a:gd name="T40" fmla="*/ 1430 w 2887"/>
                  <a:gd name="T41" fmla="*/ 7 h 264"/>
                  <a:gd name="T42" fmla="*/ 1298 w 2887"/>
                  <a:gd name="T43" fmla="*/ 7 h 264"/>
                  <a:gd name="T44" fmla="*/ 1648 w 2887"/>
                  <a:gd name="T45" fmla="*/ 131 h 264"/>
                  <a:gd name="T46" fmla="*/ 1723 w 2887"/>
                  <a:gd name="T47" fmla="*/ 210 h 264"/>
                  <a:gd name="T48" fmla="*/ 1723 w 2887"/>
                  <a:gd name="T49" fmla="*/ 263 h 264"/>
                  <a:gd name="T50" fmla="*/ 1552 w 2887"/>
                  <a:gd name="T51" fmla="*/ 131 h 264"/>
                  <a:gd name="T52" fmla="*/ 1928 w 2887"/>
                  <a:gd name="T53" fmla="*/ 138 h 264"/>
                  <a:gd name="T54" fmla="*/ 2191 w 2887"/>
                  <a:gd name="T55" fmla="*/ 233 h 264"/>
                  <a:gd name="T56" fmla="*/ 2138 w 2887"/>
                  <a:gd name="T57" fmla="*/ 7 h 264"/>
                  <a:gd name="T58" fmla="*/ 2077 w 2887"/>
                  <a:gd name="T59" fmla="*/ 207 h 264"/>
                  <a:gd name="T60" fmla="*/ 2016 w 2887"/>
                  <a:gd name="T61" fmla="*/ 7 h 264"/>
                  <a:gd name="T62" fmla="*/ 2406 w 2887"/>
                  <a:gd name="T63" fmla="*/ 264 h 264"/>
                  <a:gd name="T64" fmla="*/ 2498 w 2887"/>
                  <a:gd name="T65" fmla="*/ 108 h 264"/>
                  <a:gd name="T66" fmla="*/ 2359 w 2887"/>
                  <a:gd name="T67" fmla="*/ 68 h 264"/>
                  <a:gd name="T68" fmla="*/ 2566 w 2887"/>
                  <a:gd name="T69" fmla="*/ 69 h 264"/>
                  <a:gd name="T70" fmla="*/ 2296 w 2887"/>
                  <a:gd name="T71" fmla="*/ 19 h 264"/>
                  <a:gd name="T72" fmla="*/ 2428 w 2887"/>
                  <a:gd name="T73" fmla="*/ 158 h 264"/>
                  <a:gd name="T74" fmla="*/ 2371 w 2887"/>
                  <a:gd name="T75" fmla="*/ 190 h 264"/>
                  <a:gd name="T76" fmla="*/ 2887 w 2887"/>
                  <a:gd name="T77" fmla="*/ 256 h 264"/>
                  <a:gd name="T78" fmla="*/ 2700 w 2887"/>
                  <a:gd name="T79" fmla="*/ 153 h 264"/>
                  <a:gd name="T80" fmla="*/ 2700 w 2887"/>
                  <a:gd name="T81" fmla="*/ 103 h 264"/>
                  <a:gd name="T82" fmla="*/ 2878 w 2887"/>
                  <a:gd name="T83" fmla="*/ 7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887" h="264">
                    <a:moveTo>
                      <a:pt x="88" y="205"/>
                    </a:moveTo>
                    <a:lnTo>
                      <a:pt x="88" y="147"/>
                    </a:lnTo>
                    <a:lnTo>
                      <a:pt x="168" y="147"/>
                    </a:lnTo>
                    <a:cubicBezTo>
                      <a:pt x="178" y="147"/>
                      <a:pt x="193" y="147"/>
                      <a:pt x="202" y="151"/>
                    </a:cubicBezTo>
                    <a:cubicBezTo>
                      <a:pt x="212" y="156"/>
                      <a:pt x="215" y="166"/>
                      <a:pt x="215" y="176"/>
                    </a:cubicBezTo>
                    <a:cubicBezTo>
                      <a:pt x="215" y="187"/>
                      <a:pt x="211" y="197"/>
                      <a:pt x="201" y="201"/>
                    </a:cubicBezTo>
                    <a:cubicBezTo>
                      <a:pt x="192" y="205"/>
                      <a:pt x="178" y="205"/>
                      <a:pt x="168" y="205"/>
                    </a:cubicBezTo>
                    <a:lnTo>
                      <a:pt x="88" y="205"/>
                    </a:lnTo>
                    <a:close/>
                    <a:moveTo>
                      <a:pt x="88" y="54"/>
                    </a:moveTo>
                    <a:lnTo>
                      <a:pt x="164" y="54"/>
                    </a:lnTo>
                    <a:cubicBezTo>
                      <a:pt x="173" y="54"/>
                      <a:pt x="186" y="54"/>
                      <a:pt x="194" y="57"/>
                    </a:cubicBezTo>
                    <a:cubicBezTo>
                      <a:pt x="204" y="61"/>
                      <a:pt x="207" y="70"/>
                      <a:pt x="207" y="80"/>
                    </a:cubicBezTo>
                    <a:cubicBezTo>
                      <a:pt x="207" y="89"/>
                      <a:pt x="204" y="98"/>
                      <a:pt x="194" y="102"/>
                    </a:cubicBezTo>
                    <a:cubicBezTo>
                      <a:pt x="186" y="106"/>
                      <a:pt x="173" y="106"/>
                      <a:pt x="164" y="106"/>
                    </a:cubicBezTo>
                    <a:lnTo>
                      <a:pt x="88" y="106"/>
                    </a:lnTo>
                    <a:lnTo>
                      <a:pt x="88" y="54"/>
                    </a:lnTo>
                    <a:close/>
                    <a:moveTo>
                      <a:pt x="0" y="7"/>
                    </a:moveTo>
                    <a:lnTo>
                      <a:pt x="0" y="256"/>
                    </a:lnTo>
                    <a:lnTo>
                      <a:pt x="219" y="256"/>
                    </a:lnTo>
                    <a:cubicBezTo>
                      <a:pt x="266" y="256"/>
                      <a:pt x="311" y="244"/>
                      <a:pt x="311" y="188"/>
                    </a:cubicBezTo>
                    <a:cubicBezTo>
                      <a:pt x="311" y="159"/>
                      <a:pt x="298" y="139"/>
                      <a:pt x="270" y="130"/>
                    </a:cubicBezTo>
                    <a:lnTo>
                      <a:pt x="253" y="125"/>
                    </a:lnTo>
                    <a:lnTo>
                      <a:pt x="269" y="116"/>
                    </a:lnTo>
                    <a:cubicBezTo>
                      <a:pt x="290" y="106"/>
                      <a:pt x="300" y="89"/>
                      <a:pt x="300" y="65"/>
                    </a:cubicBezTo>
                    <a:cubicBezTo>
                      <a:pt x="300" y="47"/>
                      <a:pt x="295" y="29"/>
                      <a:pt x="279" y="19"/>
                    </a:cubicBezTo>
                    <a:cubicBezTo>
                      <a:pt x="260" y="8"/>
                      <a:pt x="227" y="7"/>
                      <a:pt x="206" y="7"/>
                    </a:cubicBezTo>
                    <a:lnTo>
                      <a:pt x="0" y="7"/>
                    </a:lnTo>
                    <a:close/>
                    <a:moveTo>
                      <a:pt x="527" y="56"/>
                    </a:moveTo>
                    <a:cubicBezTo>
                      <a:pt x="538" y="62"/>
                      <a:pt x="541" y="73"/>
                      <a:pt x="541" y="85"/>
                    </a:cubicBezTo>
                    <a:cubicBezTo>
                      <a:pt x="541" y="96"/>
                      <a:pt x="538" y="107"/>
                      <a:pt x="527" y="113"/>
                    </a:cubicBezTo>
                    <a:cubicBezTo>
                      <a:pt x="517" y="120"/>
                      <a:pt x="501" y="120"/>
                      <a:pt x="489" y="120"/>
                    </a:cubicBezTo>
                    <a:lnTo>
                      <a:pt x="426" y="120"/>
                    </a:lnTo>
                    <a:lnTo>
                      <a:pt x="426" y="49"/>
                    </a:lnTo>
                    <a:lnTo>
                      <a:pt x="489" y="49"/>
                    </a:lnTo>
                    <a:cubicBezTo>
                      <a:pt x="501" y="49"/>
                      <a:pt x="517" y="49"/>
                      <a:pt x="527" y="56"/>
                    </a:cubicBezTo>
                    <a:close/>
                    <a:moveTo>
                      <a:pt x="338" y="7"/>
                    </a:moveTo>
                    <a:lnTo>
                      <a:pt x="338" y="256"/>
                    </a:lnTo>
                    <a:lnTo>
                      <a:pt x="426" y="256"/>
                    </a:lnTo>
                    <a:lnTo>
                      <a:pt x="426" y="163"/>
                    </a:lnTo>
                    <a:lnTo>
                      <a:pt x="528" y="163"/>
                    </a:lnTo>
                    <a:cubicBezTo>
                      <a:pt x="556" y="163"/>
                      <a:pt x="588" y="159"/>
                      <a:pt x="611" y="142"/>
                    </a:cubicBezTo>
                    <a:cubicBezTo>
                      <a:pt x="630" y="128"/>
                      <a:pt x="638" y="109"/>
                      <a:pt x="638" y="85"/>
                    </a:cubicBezTo>
                    <a:cubicBezTo>
                      <a:pt x="638" y="61"/>
                      <a:pt x="630" y="42"/>
                      <a:pt x="611" y="28"/>
                    </a:cubicBezTo>
                    <a:cubicBezTo>
                      <a:pt x="588" y="11"/>
                      <a:pt x="556" y="7"/>
                      <a:pt x="528" y="7"/>
                    </a:cubicBezTo>
                    <a:lnTo>
                      <a:pt x="338" y="7"/>
                    </a:lnTo>
                    <a:close/>
                    <a:moveTo>
                      <a:pt x="754" y="131"/>
                    </a:moveTo>
                    <a:cubicBezTo>
                      <a:pt x="754" y="82"/>
                      <a:pt x="778" y="53"/>
                      <a:pt x="830" y="53"/>
                    </a:cubicBezTo>
                    <a:cubicBezTo>
                      <a:pt x="881" y="53"/>
                      <a:pt x="905" y="82"/>
                      <a:pt x="905" y="131"/>
                    </a:cubicBezTo>
                    <a:cubicBezTo>
                      <a:pt x="905" y="181"/>
                      <a:pt x="880" y="210"/>
                      <a:pt x="830" y="210"/>
                    </a:cubicBezTo>
                    <a:cubicBezTo>
                      <a:pt x="779" y="210"/>
                      <a:pt x="754" y="181"/>
                      <a:pt x="754" y="131"/>
                    </a:cubicBezTo>
                    <a:close/>
                    <a:moveTo>
                      <a:pt x="659" y="131"/>
                    </a:moveTo>
                    <a:cubicBezTo>
                      <a:pt x="659" y="236"/>
                      <a:pt x="739" y="263"/>
                      <a:pt x="830" y="263"/>
                    </a:cubicBezTo>
                    <a:cubicBezTo>
                      <a:pt x="921" y="263"/>
                      <a:pt x="1000" y="236"/>
                      <a:pt x="1000" y="131"/>
                    </a:cubicBezTo>
                    <a:cubicBezTo>
                      <a:pt x="1000" y="26"/>
                      <a:pt x="921" y="0"/>
                      <a:pt x="830" y="0"/>
                    </a:cubicBezTo>
                    <a:cubicBezTo>
                      <a:pt x="739" y="0"/>
                      <a:pt x="659" y="26"/>
                      <a:pt x="659" y="131"/>
                    </a:cubicBezTo>
                    <a:close/>
                    <a:moveTo>
                      <a:pt x="1210" y="256"/>
                    </a:moveTo>
                    <a:lnTo>
                      <a:pt x="1298" y="256"/>
                    </a:lnTo>
                    <a:lnTo>
                      <a:pt x="1298" y="149"/>
                    </a:lnTo>
                    <a:lnTo>
                      <a:pt x="1430" y="149"/>
                    </a:lnTo>
                    <a:lnTo>
                      <a:pt x="1430" y="256"/>
                    </a:lnTo>
                    <a:lnTo>
                      <a:pt x="1517" y="256"/>
                    </a:lnTo>
                    <a:lnTo>
                      <a:pt x="1517" y="7"/>
                    </a:lnTo>
                    <a:lnTo>
                      <a:pt x="1430" y="7"/>
                    </a:lnTo>
                    <a:lnTo>
                      <a:pt x="1430" y="98"/>
                    </a:lnTo>
                    <a:lnTo>
                      <a:pt x="1298" y="98"/>
                    </a:lnTo>
                    <a:lnTo>
                      <a:pt x="1298" y="7"/>
                    </a:lnTo>
                    <a:lnTo>
                      <a:pt x="1210" y="7"/>
                    </a:lnTo>
                    <a:lnTo>
                      <a:pt x="1210" y="256"/>
                    </a:lnTo>
                    <a:close/>
                    <a:moveTo>
                      <a:pt x="1648" y="131"/>
                    </a:moveTo>
                    <a:cubicBezTo>
                      <a:pt x="1648" y="82"/>
                      <a:pt x="1672" y="53"/>
                      <a:pt x="1723" y="53"/>
                    </a:cubicBezTo>
                    <a:cubicBezTo>
                      <a:pt x="1774" y="53"/>
                      <a:pt x="1798" y="82"/>
                      <a:pt x="1798" y="131"/>
                    </a:cubicBezTo>
                    <a:cubicBezTo>
                      <a:pt x="1798" y="181"/>
                      <a:pt x="1774" y="210"/>
                      <a:pt x="1723" y="210"/>
                    </a:cubicBezTo>
                    <a:cubicBezTo>
                      <a:pt x="1672" y="210"/>
                      <a:pt x="1648" y="181"/>
                      <a:pt x="1648" y="131"/>
                    </a:cubicBezTo>
                    <a:close/>
                    <a:moveTo>
                      <a:pt x="1552" y="131"/>
                    </a:moveTo>
                    <a:cubicBezTo>
                      <a:pt x="1552" y="236"/>
                      <a:pt x="1632" y="263"/>
                      <a:pt x="1723" y="263"/>
                    </a:cubicBezTo>
                    <a:cubicBezTo>
                      <a:pt x="1814" y="263"/>
                      <a:pt x="1894" y="236"/>
                      <a:pt x="1894" y="131"/>
                    </a:cubicBezTo>
                    <a:cubicBezTo>
                      <a:pt x="1894" y="26"/>
                      <a:pt x="1814" y="0"/>
                      <a:pt x="1723" y="0"/>
                    </a:cubicBezTo>
                    <a:cubicBezTo>
                      <a:pt x="1632" y="0"/>
                      <a:pt x="1552" y="26"/>
                      <a:pt x="1552" y="131"/>
                    </a:cubicBezTo>
                    <a:close/>
                    <a:moveTo>
                      <a:pt x="2016" y="7"/>
                    </a:moveTo>
                    <a:lnTo>
                      <a:pt x="1928" y="7"/>
                    </a:lnTo>
                    <a:lnTo>
                      <a:pt x="1928" y="138"/>
                    </a:lnTo>
                    <a:cubicBezTo>
                      <a:pt x="1928" y="173"/>
                      <a:pt x="1936" y="210"/>
                      <a:pt x="1964" y="233"/>
                    </a:cubicBezTo>
                    <a:cubicBezTo>
                      <a:pt x="1993" y="258"/>
                      <a:pt x="2040" y="264"/>
                      <a:pt x="2077" y="264"/>
                    </a:cubicBezTo>
                    <a:cubicBezTo>
                      <a:pt x="2115" y="264"/>
                      <a:pt x="2162" y="259"/>
                      <a:pt x="2191" y="233"/>
                    </a:cubicBezTo>
                    <a:cubicBezTo>
                      <a:pt x="2219" y="210"/>
                      <a:pt x="2226" y="173"/>
                      <a:pt x="2226" y="138"/>
                    </a:cubicBezTo>
                    <a:lnTo>
                      <a:pt x="2226" y="7"/>
                    </a:lnTo>
                    <a:lnTo>
                      <a:pt x="2138" y="7"/>
                    </a:lnTo>
                    <a:lnTo>
                      <a:pt x="2138" y="129"/>
                    </a:lnTo>
                    <a:cubicBezTo>
                      <a:pt x="2138" y="147"/>
                      <a:pt x="2137" y="171"/>
                      <a:pt x="2126" y="187"/>
                    </a:cubicBezTo>
                    <a:cubicBezTo>
                      <a:pt x="2115" y="202"/>
                      <a:pt x="2096" y="207"/>
                      <a:pt x="2077" y="207"/>
                    </a:cubicBezTo>
                    <a:cubicBezTo>
                      <a:pt x="2059" y="207"/>
                      <a:pt x="2040" y="202"/>
                      <a:pt x="2029" y="187"/>
                    </a:cubicBezTo>
                    <a:cubicBezTo>
                      <a:pt x="2018" y="172"/>
                      <a:pt x="2016" y="147"/>
                      <a:pt x="2016" y="129"/>
                    </a:cubicBezTo>
                    <a:lnTo>
                      <a:pt x="2016" y="7"/>
                    </a:lnTo>
                    <a:close/>
                    <a:moveTo>
                      <a:pt x="2260" y="190"/>
                    </a:moveTo>
                    <a:cubicBezTo>
                      <a:pt x="2263" y="214"/>
                      <a:pt x="2276" y="230"/>
                      <a:pt x="2296" y="242"/>
                    </a:cubicBezTo>
                    <a:cubicBezTo>
                      <a:pt x="2327" y="261"/>
                      <a:pt x="2371" y="264"/>
                      <a:pt x="2406" y="264"/>
                    </a:cubicBezTo>
                    <a:cubicBezTo>
                      <a:pt x="2447" y="264"/>
                      <a:pt x="2503" y="261"/>
                      <a:pt x="2539" y="243"/>
                    </a:cubicBezTo>
                    <a:cubicBezTo>
                      <a:pt x="2566" y="229"/>
                      <a:pt x="2579" y="208"/>
                      <a:pt x="2579" y="178"/>
                    </a:cubicBezTo>
                    <a:cubicBezTo>
                      <a:pt x="2579" y="130"/>
                      <a:pt x="2539" y="113"/>
                      <a:pt x="2498" y="108"/>
                    </a:cubicBezTo>
                    <a:lnTo>
                      <a:pt x="2405" y="94"/>
                    </a:lnTo>
                    <a:cubicBezTo>
                      <a:pt x="2395" y="93"/>
                      <a:pt x="2383" y="92"/>
                      <a:pt x="2374" y="88"/>
                    </a:cubicBezTo>
                    <a:cubicBezTo>
                      <a:pt x="2365" y="84"/>
                      <a:pt x="2359" y="78"/>
                      <a:pt x="2359" y="68"/>
                    </a:cubicBezTo>
                    <a:cubicBezTo>
                      <a:pt x="2359" y="46"/>
                      <a:pt x="2387" y="43"/>
                      <a:pt x="2403" y="43"/>
                    </a:cubicBezTo>
                    <a:cubicBezTo>
                      <a:pt x="2424" y="43"/>
                      <a:pt x="2453" y="47"/>
                      <a:pt x="2461" y="69"/>
                    </a:cubicBezTo>
                    <a:lnTo>
                      <a:pt x="2566" y="69"/>
                    </a:lnTo>
                    <a:cubicBezTo>
                      <a:pt x="2562" y="46"/>
                      <a:pt x="2548" y="30"/>
                      <a:pt x="2527" y="19"/>
                    </a:cubicBezTo>
                    <a:cubicBezTo>
                      <a:pt x="2493" y="2"/>
                      <a:pt x="2445" y="0"/>
                      <a:pt x="2408" y="0"/>
                    </a:cubicBezTo>
                    <a:cubicBezTo>
                      <a:pt x="2374" y="0"/>
                      <a:pt x="2326" y="2"/>
                      <a:pt x="2296" y="19"/>
                    </a:cubicBezTo>
                    <a:cubicBezTo>
                      <a:pt x="2273" y="31"/>
                      <a:pt x="2263" y="51"/>
                      <a:pt x="2263" y="77"/>
                    </a:cubicBezTo>
                    <a:cubicBezTo>
                      <a:pt x="2263" y="128"/>
                      <a:pt x="2309" y="143"/>
                      <a:pt x="2352" y="149"/>
                    </a:cubicBezTo>
                    <a:lnTo>
                      <a:pt x="2428" y="158"/>
                    </a:lnTo>
                    <a:cubicBezTo>
                      <a:pt x="2445" y="160"/>
                      <a:pt x="2472" y="165"/>
                      <a:pt x="2472" y="186"/>
                    </a:cubicBezTo>
                    <a:cubicBezTo>
                      <a:pt x="2472" y="210"/>
                      <a:pt x="2440" y="213"/>
                      <a:pt x="2423" y="213"/>
                    </a:cubicBezTo>
                    <a:cubicBezTo>
                      <a:pt x="2405" y="213"/>
                      <a:pt x="2378" y="210"/>
                      <a:pt x="2371" y="190"/>
                    </a:cubicBezTo>
                    <a:lnTo>
                      <a:pt x="2260" y="190"/>
                    </a:lnTo>
                    <a:close/>
                    <a:moveTo>
                      <a:pt x="2613" y="256"/>
                    </a:moveTo>
                    <a:lnTo>
                      <a:pt x="2887" y="256"/>
                    </a:lnTo>
                    <a:lnTo>
                      <a:pt x="2887" y="203"/>
                    </a:lnTo>
                    <a:lnTo>
                      <a:pt x="2700" y="203"/>
                    </a:lnTo>
                    <a:lnTo>
                      <a:pt x="2700" y="153"/>
                    </a:lnTo>
                    <a:lnTo>
                      <a:pt x="2844" y="153"/>
                    </a:lnTo>
                    <a:lnTo>
                      <a:pt x="2844" y="103"/>
                    </a:lnTo>
                    <a:lnTo>
                      <a:pt x="2700" y="103"/>
                    </a:lnTo>
                    <a:lnTo>
                      <a:pt x="2700" y="57"/>
                    </a:lnTo>
                    <a:lnTo>
                      <a:pt x="2878" y="57"/>
                    </a:lnTo>
                    <a:lnTo>
                      <a:pt x="2878" y="7"/>
                    </a:lnTo>
                    <a:lnTo>
                      <a:pt x="2613" y="7"/>
                    </a:lnTo>
                    <a:lnTo>
                      <a:pt x="2613" y="256"/>
                    </a:lnTo>
                  </a:path>
                </a:pathLst>
              </a:custGeom>
              <a:solidFill>
                <a:srgbClr val="231F2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lt-LT"/>
              </a:p>
            </p:txBody>
          </p:sp>
        </p:grpSp>
      </p:grpSp>
      <p:grpSp>
        <p:nvGrpSpPr>
          <p:cNvPr id="154" name="Group 153"/>
          <p:cNvGrpSpPr/>
          <p:nvPr/>
        </p:nvGrpSpPr>
        <p:grpSpPr>
          <a:xfrm>
            <a:off x="8667928" y="4622001"/>
            <a:ext cx="2143412" cy="1152363"/>
            <a:chOff x="8667928" y="4622001"/>
            <a:chExt cx="2143412" cy="1152363"/>
          </a:xfrm>
        </p:grpSpPr>
        <p:sp>
          <p:nvSpPr>
            <p:cNvPr id="155" name="Content Placeholder 1"/>
            <p:cNvSpPr txBox="1">
              <a:spLocks/>
            </p:cNvSpPr>
            <p:nvPr/>
          </p:nvSpPr>
          <p:spPr>
            <a:xfrm>
              <a:off x="8667928" y="5256287"/>
              <a:ext cx="2125132" cy="51807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2"/>
                  </a:solidFill>
                  <a:latin typeface="Arial Narrow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lt-LT" sz="1600" kern="800" dirty="0" smtClean="0"/>
                <a:t>Personalo atranka ir įdarbinimo konsultacijos</a:t>
              </a:r>
              <a:endParaRPr lang="lt-LT" sz="1600" kern="800" dirty="0"/>
            </a:p>
          </p:txBody>
        </p:sp>
        <p:pic>
          <p:nvPicPr>
            <p:cNvPr id="156" name="Picture 15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69098" y="4622001"/>
              <a:ext cx="2142242" cy="3605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311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75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543800" y="0"/>
            <a:ext cx="464820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0" rIns="360000" bIns="360000" rtlCol="0" anchor="t" anchorCtr="0"/>
          <a:lstStyle/>
          <a:p>
            <a:pPr>
              <a:spcAft>
                <a:spcPts val="2400"/>
              </a:spcAft>
            </a:pPr>
            <a:r>
              <a:rPr lang="lt-LT" sz="3600" b="1" dirty="0"/>
              <a:t>Socialinė </a:t>
            </a:r>
            <a:r>
              <a:rPr lang="lt-LT" sz="3600" b="1" dirty="0" smtClean="0"/>
              <a:t>atsakomybė</a:t>
            </a:r>
          </a:p>
          <a:p>
            <a:pPr>
              <a:spcAft>
                <a:spcPts val="2400"/>
              </a:spcAft>
            </a:pPr>
            <a:endParaRPr lang="lt-LT" dirty="0"/>
          </a:p>
          <a:p>
            <a:pPr>
              <a:spcAft>
                <a:spcPts val="2400"/>
              </a:spcAft>
            </a:pPr>
            <a:r>
              <a:rPr lang="lt-LT" sz="2800" dirty="0" smtClean="0"/>
              <a:t>„</a:t>
            </a:r>
            <a:r>
              <a:rPr lang="lt-LT" sz="2800" dirty="0"/>
              <a:t>Žinių ekonomikos forumo“, aljanso „Langas į ateitį“ bei „Saulėtekio slėnis“ įkūrimas ir dalyvavimas jų </a:t>
            </a:r>
            <a:r>
              <a:rPr lang="lt-LT" sz="2800" dirty="0" smtClean="0"/>
              <a:t>veikloje.</a:t>
            </a:r>
          </a:p>
          <a:p>
            <a:pPr>
              <a:spcAft>
                <a:spcPts val="2400"/>
              </a:spcAft>
            </a:pPr>
            <a:r>
              <a:rPr lang="lt-LT" sz="2800" dirty="0" smtClean="0"/>
              <a:t>Socialinės </a:t>
            </a:r>
            <a:r>
              <a:rPr lang="lt-LT" sz="2800" dirty="0"/>
              <a:t>paramos veiklos – vaikų globos namuose gyvenantiems vaikams: VšĮ „Gelbėkit vaikus“, Raguvėlės vaikų dienos centras</a:t>
            </a:r>
            <a:r>
              <a:rPr lang="lt-LT" sz="2800" dirty="0" smtClean="0"/>
              <a:t>.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011239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543800" y="0"/>
            <a:ext cx="4648200" cy="6858000"/>
          </a:xfrm>
          <a:prstGeom prst="rect">
            <a:avLst/>
          </a:prstGeom>
          <a:solidFill>
            <a:schemeClr val="accent3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0" rIns="360000" bIns="360000" rtlCol="0" anchor="t" anchorCtr="0"/>
          <a:lstStyle/>
          <a:p>
            <a:r>
              <a:rPr lang="lt-LT" sz="3600" b="1" dirty="0"/>
              <a:t>Socialinė </a:t>
            </a:r>
            <a:r>
              <a:rPr lang="lt-LT" sz="3600" b="1" dirty="0" smtClean="0"/>
              <a:t>atsakomybė</a:t>
            </a:r>
          </a:p>
          <a:p>
            <a:endParaRPr lang="lt-LT" dirty="0" smtClean="0"/>
          </a:p>
          <a:p>
            <a:endParaRPr lang="lt-LT" dirty="0"/>
          </a:p>
          <a:p>
            <a:pPr>
              <a:spcAft>
                <a:spcPts val="1800"/>
              </a:spcAft>
            </a:pPr>
            <a:r>
              <a:rPr lang="lt-LT" sz="2800" dirty="0"/>
              <a:t>Skatinama ir vykdoma aplinkos apsaugos politika „Alna </a:t>
            </a:r>
            <a:r>
              <a:rPr lang="lt-LT" sz="2800" dirty="0" err="1"/>
              <a:t>Goes</a:t>
            </a:r>
            <a:r>
              <a:rPr lang="lt-LT" sz="2800" dirty="0"/>
              <a:t> </a:t>
            </a:r>
            <a:r>
              <a:rPr lang="lt-LT" sz="2800" dirty="0" err="1"/>
              <a:t>Green</a:t>
            </a:r>
            <a:r>
              <a:rPr lang="lt-LT" sz="2800" dirty="0"/>
              <a:t>“: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lt-LT" dirty="0"/>
              <a:t>Racionalus gamtos išteklių naudojimas;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lt-LT" dirty="0"/>
              <a:t>Aplinką tausojančių technologijų diegimas;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lt-LT" dirty="0"/>
              <a:t>Taršos mažinimas;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lt-LT" dirty="0"/>
              <a:t>Atliekų rūšiavimas;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lt-LT" dirty="0"/>
              <a:t>Dalyvavimas visuomeninėse aplinkosaugos iniciatyvose (VU Botanikos sodo tvarkymas, Neries krantinės tvarkymas ir kita</a:t>
            </a:r>
            <a:r>
              <a:rPr lang="lt-LT" dirty="0" smtClean="0"/>
              <a:t>.)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7983988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" y="-29029"/>
            <a:ext cx="12191998" cy="6887027"/>
          </a:xfrm>
          <a:prstGeom prst="rect">
            <a:avLst/>
          </a:prstGeom>
          <a:blipFill>
            <a:blip r:embed="rId2" cstate="print"/>
            <a:srcRect/>
            <a:stretch>
              <a:fillRect t="-42764" b="-1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-36512"/>
            <a:ext cx="12192000" cy="6894512"/>
          </a:xfrm>
          <a:custGeom>
            <a:avLst/>
            <a:gdLst/>
            <a:ahLst/>
            <a:cxnLst/>
            <a:rect l="l" t="t" r="r" b="b"/>
            <a:pathLst>
              <a:path w="8507095" h="6858000">
                <a:moveTo>
                  <a:pt x="8506967" y="0"/>
                </a:moveTo>
                <a:lnTo>
                  <a:pt x="0" y="0"/>
                </a:lnTo>
                <a:lnTo>
                  <a:pt x="0" y="6857998"/>
                </a:lnTo>
                <a:lnTo>
                  <a:pt x="8506967" y="6857998"/>
                </a:lnTo>
                <a:lnTo>
                  <a:pt x="8506967" y="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3269502" y="2734379"/>
            <a:ext cx="8617699" cy="12311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lt-LT" sz="4000" b="1" dirty="0" smtClean="0">
                <a:solidFill>
                  <a:schemeClr val="bg1"/>
                </a:solidFill>
              </a:rPr>
              <a:t>Alna yra vieta, kur kūrybingi žmonės kuria pasaulį keičiančius IT sprendimus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10" name="Freeform 5"/>
          <p:cNvSpPr>
            <a:spLocks noEditPoints="1"/>
          </p:cNvSpPr>
          <p:nvPr/>
        </p:nvSpPr>
        <p:spPr bwMode="auto">
          <a:xfrm>
            <a:off x="842114" y="2604821"/>
            <a:ext cx="1930514" cy="1432248"/>
          </a:xfrm>
          <a:custGeom>
            <a:avLst/>
            <a:gdLst>
              <a:gd name="T0" fmla="*/ 360 w 926"/>
              <a:gd name="T1" fmla="*/ 671 h 687"/>
              <a:gd name="T2" fmla="*/ 130 w 926"/>
              <a:gd name="T3" fmla="*/ 671 h 687"/>
              <a:gd name="T4" fmla="*/ 926 w 926"/>
              <a:gd name="T5" fmla="*/ 687 h 687"/>
              <a:gd name="T6" fmla="*/ 790 w 926"/>
              <a:gd name="T7" fmla="*/ 656 h 687"/>
              <a:gd name="T8" fmla="*/ 546 w 926"/>
              <a:gd name="T9" fmla="*/ 623 h 687"/>
              <a:gd name="T10" fmla="*/ 159 w 926"/>
              <a:gd name="T11" fmla="*/ 610 h 687"/>
              <a:gd name="T12" fmla="*/ 25 w 926"/>
              <a:gd name="T13" fmla="*/ 639 h 687"/>
              <a:gd name="T14" fmla="*/ 773 w 926"/>
              <a:gd name="T15" fmla="*/ 623 h 687"/>
              <a:gd name="T16" fmla="*/ 515 w 926"/>
              <a:gd name="T17" fmla="*/ 561 h 687"/>
              <a:gd name="T18" fmla="*/ 413 w 926"/>
              <a:gd name="T19" fmla="*/ 561 h 687"/>
              <a:gd name="T20" fmla="*/ 56 w 926"/>
              <a:gd name="T21" fmla="*/ 575 h 687"/>
              <a:gd name="T22" fmla="*/ 872 w 926"/>
              <a:gd name="T23" fmla="*/ 575 h 687"/>
              <a:gd name="T24" fmla="*/ 515 w 926"/>
              <a:gd name="T25" fmla="*/ 561 h 687"/>
              <a:gd name="T26" fmla="*/ 78 w 926"/>
              <a:gd name="T27" fmla="*/ 528 h 687"/>
              <a:gd name="T28" fmla="*/ 850 w 926"/>
              <a:gd name="T29" fmla="*/ 528 h 687"/>
              <a:gd name="T30" fmla="*/ 205 w 926"/>
              <a:gd name="T31" fmla="*/ 513 h 687"/>
              <a:gd name="T32" fmla="*/ 271 w 926"/>
              <a:gd name="T33" fmla="*/ 455 h 687"/>
              <a:gd name="T34" fmla="*/ 219 w 926"/>
              <a:gd name="T35" fmla="*/ 492 h 687"/>
              <a:gd name="T36" fmla="*/ 314 w 926"/>
              <a:gd name="T37" fmla="*/ 478 h 687"/>
              <a:gd name="T38" fmla="*/ 306 w 926"/>
              <a:gd name="T39" fmla="*/ 387 h 687"/>
              <a:gd name="T40" fmla="*/ 360 w 926"/>
              <a:gd name="T41" fmla="*/ 492 h 687"/>
              <a:gd name="T42" fmla="*/ 391 w 926"/>
              <a:gd name="T43" fmla="*/ 470 h 687"/>
              <a:gd name="T44" fmla="*/ 529 w 926"/>
              <a:gd name="T45" fmla="*/ 387 h 687"/>
              <a:gd name="T46" fmla="*/ 448 w 926"/>
              <a:gd name="T47" fmla="*/ 387 h 687"/>
              <a:gd name="T48" fmla="*/ 482 w 926"/>
              <a:gd name="T49" fmla="*/ 430 h 687"/>
              <a:gd name="T50" fmla="*/ 564 w 926"/>
              <a:gd name="T51" fmla="*/ 387 h 687"/>
              <a:gd name="T52" fmla="*/ 655 w 926"/>
              <a:gd name="T53" fmla="*/ 455 h 687"/>
              <a:gd name="T54" fmla="*/ 620 w 926"/>
              <a:gd name="T55" fmla="*/ 387 h 687"/>
              <a:gd name="T56" fmla="*/ 612 w 926"/>
              <a:gd name="T57" fmla="*/ 478 h 687"/>
              <a:gd name="T58" fmla="*/ 707 w 926"/>
              <a:gd name="T59" fmla="*/ 492 h 687"/>
              <a:gd name="T60" fmla="*/ 295 w 926"/>
              <a:gd name="T61" fmla="*/ 333 h 687"/>
              <a:gd name="T62" fmla="*/ 159 w 926"/>
              <a:gd name="T63" fmla="*/ 364 h 687"/>
              <a:gd name="T64" fmla="*/ 639 w 926"/>
              <a:gd name="T65" fmla="*/ 348 h 687"/>
              <a:gd name="T66" fmla="*/ 318 w 926"/>
              <a:gd name="T67" fmla="*/ 285 h 687"/>
              <a:gd name="T68" fmla="*/ 182 w 926"/>
              <a:gd name="T69" fmla="*/ 317 h 687"/>
              <a:gd name="T70" fmla="*/ 616 w 926"/>
              <a:gd name="T71" fmla="*/ 300 h 687"/>
              <a:gd name="T72" fmla="*/ 341 w 926"/>
              <a:gd name="T73" fmla="*/ 238 h 687"/>
              <a:gd name="T74" fmla="*/ 205 w 926"/>
              <a:gd name="T75" fmla="*/ 269 h 687"/>
              <a:gd name="T76" fmla="*/ 593 w 926"/>
              <a:gd name="T77" fmla="*/ 252 h 687"/>
              <a:gd name="T78" fmla="*/ 364 w 926"/>
              <a:gd name="T79" fmla="*/ 190 h 687"/>
              <a:gd name="T80" fmla="*/ 229 w 926"/>
              <a:gd name="T81" fmla="*/ 221 h 687"/>
              <a:gd name="T82" fmla="*/ 568 w 926"/>
              <a:gd name="T83" fmla="*/ 205 h 687"/>
              <a:gd name="T84" fmla="*/ 389 w 926"/>
              <a:gd name="T85" fmla="*/ 143 h 687"/>
              <a:gd name="T86" fmla="*/ 252 w 926"/>
              <a:gd name="T87" fmla="*/ 174 h 687"/>
              <a:gd name="T88" fmla="*/ 546 w 926"/>
              <a:gd name="T89" fmla="*/ 157 h 687"/>
              <a:gd name="T90" fmla="*/ 411 w 926"/>
              <a:gd name="T91" fmla="*/ 95 h 687"/>
              <a:gd name="T92" fmla="*/ 275 w 926"/>
              <a:gd name="T93" fmla="*/ 126 h 687"/>
              <a:gd name="T94" fmla="*/ 523 w 926"/>
              <a:gd name="T95" fmla="*/ 110 h 687"/>
              <a:gd name="T96" fmla="*/ 434 w 926"/>
              <a:gd name="T97" fmla="*/ 47 h 687"/>
              <a:gd name="T98" fmla="*/ 298 w 926"/>
              <a:gd name="T99" fmla="*/ 78 h 687"/>
              <a:gd name="T100" fmla="*/ 500 w 926"/>
              <a:gd name="T101" fmla="*/ 62 h 687"/>
              <a:gd name="T102" fmla="*/ 459 w 926"/>
              <a:gd name="T103" fmla="*/ 0 h 687"/>
              <a:gd name="T104" fmla="*/ 322 w 926"/>
              <a:gd name="T105" fmla="*/ 31 h 687"/>
              <a:gd name="T106" fmla="*/ 475 w 926"/>
              <a:gd name="T107" fmla="*/ 14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26" h="687">
                <a:moveTo>
                  <a:pt x="562" y="656"/>
                </a:moveTo>
                <a:lnTo>
                  <a:pt x="568" y="671"/>
                </a:lnTo>
                <a:lnTo>
                  <a:pt x="360" y="671"/>
                </a:lnTo>
                <a:lnTo>
                  <a:pt x="366" y="656"/>
                </a:lnTo>
                <a:lnTo>
                  <a:pt x="136" y="656"/>
                </a:lnTo>
                <a:lnTo>
                  <a:pt x="130" y="671"/>
                </a:lnTo>
                <a:lnTo>
                  <a:pt x="8" y="671"/>
                </a:lnTo>
                <a:lnTo>
                  <a:pt x="0" y="687"/>
                </a:lnTo>
                <a:lnTo>
                  <a:pt x="926" y="687"/>
                </a:lnTo>
                <a:lnTo>
                  <a:pt x="920" y="671"/>
                </a:lnTo>
                <a:lnTo>
                  <a:pt x="796" y="671"/>
                </a:lnTo>
                <a:lnTo>
                  <a:pt x="790" y="656"/>
                </a:lnTo>
                <a:lnTo>
                  <a:pt x="562" y="656"/>
                </a:lnTo>
                <a:close/>
                <a:moveTo>
                  <a:pt x="539" y="610"/>
                </a:moveTo>
                <a:lnTo>
                  <a:pt x="546" y="623"/>
                </a:lnTo>
                <a:lnTo>
                  <a:pt x="382" y="623"/>
                </a:lnTo>
                <a:lnTo>
                  <a:pt x="389" y="610"/>
                </a:lnTo>
                <a:lnTo>
                  <a:pt x="159" y="610"/>
                </a:lnTo>
                <a:lnTo>
                  <a:pt x="153" y="623"/>
                </a:lnTo>
                <a:lnTo>
                  <a:pt x="33" y="623"/>
                </a:lnTo>
                <a:lnTo>
                  <a:pt x="25" y="639"/>
                </a:lnTo>
                <a:lnTo>
                  <a:pt x="903" y="639"/>
                </a:lnTo>
                <a:lnTo>
                  <a:pt x="895" y="623"/>
                </a:lnTo>
                <a:lnTo>
                  <a:pt x="773" y="623"/>
                </a:lnTo>
                <a:lnTo>
                  <a:pt x="767" y="610"/>
                </a:lnTo>
                <a:lnTo>
                  <a:pt x="539" y="610"/>
                </a:lnTo>
                <a:close/>
                <a:moveTo>
                  <a:pt x="515" y="561"/>
                </a:moveTo>
                <a:lnTo>
                  <a:pt x="521" y="575"/>
                </a:lnTo>
                <a:lnTo>
                  <a:pt x="405" y="575"/>
                </a:lnTo>
                <a:lnTo>
                  <a:pt x="413" y="561"/>
                </a:lnTo>
                <a:lnTo>
                  <a:pt x="182" y="561"/>
                </a:lnTo>
                <a:lnTo>
                  <a:pt x="176" y="575"/>
                </a:lnTo>
                <a:lnTo>
                  <a:pt x="56" y="575"/>
                </a:lnTo>
                <a:lnTo>
                  <a:pt x="47" y="592"/>
                </a:lnTo>
                <a:lnTo>
                  <a:pt x="881" y="592"/>
                </a:lnTo>
                <a:lnTo>
                  <a:pt x="872" y="575"/>
                </a:lnTo>
                <a:lnTo>
                  <a:pt x="750" y="575"/>
                </a:lnTo>
                <a:lnTo>
                  <a:pt x="744" y="561"/>
                </a:lnTo>
                <a:lnTo>
                  <a:pt x="515" y="561"/>
                </a:lnTo>
                <a:close/>
                <a:moveTo>
                  <a:pt x="205" y="513"/>
                </a:moveTo>
                <a:lnTo>
                  <a:pt x="198" y="528"/>
                </a:lnTo>
                <a:lnTo>
                  <a:pt x="78" y="528"/>
                </a:lnTo>
                <a:lnTo>
                  <a:pt x="70" y="544"/>
                </a:lnTo>
                <a:lnTo>
                  <a:pt x="858" y="544"/>
                </a:lnTo>
                <a:lnTo>
                  <a:pt x="850" y="528"/>
                </a:lnTo>
                <a:lnTo>
                  <a:pt x="728" y="528"/>
                </a:lnTo>
                <a:lnTo>
                  <a:pt x="719" y="513"/>
                </a:lnTo>
                <a:lnTo>
                  <a:pt x="205" y="513"/>
                </a:lnTo>
                <a:close/>
                <a:moveTo>
                  <a:pt x="287" y="422"/>
                </a:moveTo>
                <a:lnTo>
                  <a:pt x="304" y="455"/>
                </a:lnTo>
                <a:lnTo>
                  <a:pt x="271" y="455"/>
                </a:lnTo>
                <a:lnTo>
                  <a:pt x="287" y="422"/>
                </a:lnTo>
                <a:close/>
                <a:moveTo>
                  <a:pt x="269" y="387"/>
                </a:moveTo>
                <a:lnTo>
                  <a:pt x="219" y="492"/>
                </a:lnTo>
                <a:lnTo>
                  <a:pt x="252" y="492"/>
                </a:lnTo>
                <a:lnTo>
                  <a:pt x="260" y="478"/>
                </a:lnTo>
                <a:lnTo>
                  <a:pt x="314" y="478"/>
                </a:lnTo>
                <a:lnTo>
                  <a:pt x="322" y="492"/>
                </a:lnTo>
                <a:lnTo>
                  <a:pt x="355" y="492"/>
                </a:lnTo>
                <a:lnTo>
                  <a:pt x="306" y="387"/>
                </a:lnTo>
                <a:lnTo>
                  <a:pt x="269" y="387"/>
                </a:lnTo>
                <a:close/>
                <a:moveTo>
                  <a:pt x="360" y="387"/>
                </a:moveTo>
                <a:lnTo>
                  <a:pt x="360" y="492"/>
                </a:lnTo>
                <a:lnTo>
                  <a:pt x="440" y="492"/>
                </a:lnTo>
                <a:lnTo>
                  <a:pt x="440" y="470"/>
                </a:lnTo>
                <a:lnTo>
                  <a:pt x="391" y="470"/>
                </a:lnTo>
                <a:lnTo>
                  <a:pt x="391" y="387"/>
                </a:lnTo>
                <a:lnTo>
                  <a:pt x="360" y="387"/>
                </a:lnTo>
                <a:close/>
                <a:moveTo>
                  <a:pt x="529" y="387"/>
                </a:moveTo>
                <a:lnTo>
                  <a:pt x="529" y="441"/>
                </a:lnTo>
                <a:lnTo>
                  <a:pt x="488" y="387"/>
                </a:lnTo>
                <a:lnTo>
                  <a:pt x="448" y="387"/>
                </a:lnTo>
                <a:lnTo>
                  <a:pt x="448" y="492"/>
                </a:lnTo>
                <a:lnTo>
                  <a:pt x="482" y="492"/>
                </a:lnTo>
                <a:lnTo>
                  <a:pt x="482" y="430"/>
                </a:lnTo>
                <a:lnTo>
                  <a:pt x="527" y="492"/>
                </a:lnTo>
                <a:lnTo>
                  <a:pt x="564" y="492"/>
                </a:lnTo>
                <a:lnTo>
                  <a:pt x="564" y="387"/>
                </a:lnTo>
                <a:lnTo>
                  <a:pt x="529" y="387"/>
                </a:lnTo>
                <a:close/>
                <a:moveTo>
                  <a:pt x="639" y="422"/>
                </a:moveTo>
                <a:lnTo>
                  <a:pt x="655" y="455"/>
                </a:lnTo>
                <a:lnTo>
                  <a:pt x="622" y="455"/>
                </a:lnTo>
                <a:lnTo>
                  <a:pt x="639" y="422"/>
                </a:lnTo>
                <a:close/>
                <a:moveTo>
                  <a:pt x="620" y="387"/>
                </a:moveTo>
                <a:lnTo>
                  <a:pt x="570" y="492"/>
                </a:lnTo>
                <a:lnTo>
                  <a:pt x="604" y="492"/>
                </a:lnTo>
                <a:lnTo>
                  <a:pt x="612" y="478"/>
                </a:lnTo>
                <a:lnTo>
                  <a:pt x="666" y="478"/>
                </a:lnTo>
                <a:lnTo>
                  <a:pt x="674" y="492"/>
                </a:lnTo>
                <a:lnTo>
                  <a:pt x="707" y="492"/>
                </a:lnTo>
                <a:lnTo>
                  <a:pt x="657" y="387"/>
                </a:lnTo>
                <a:lnTo>
                  <a:pt x="620" y="387"/>
                </a:lnTo>
                <a:close/>
                <a:moveTo>
                  <a:pt x="295" y="333"/>
                </a:moveTo>
                <a:lnTo>
                  <a:pt x="287" y="348"/>
                </a:lnTo>
                <a:lnTo>
                  <a:pt x="167" y="348"/>
                </a:lnTo>
                <a:lnTo>
                  <a:pt x="159" y="364"/>
                </a:lnTo>
                <a:lnTo>
                  <a:pt x="769" y="364"/>
                </a:lnTo>
                <a:lnTo>
                  <a:pt x="761" y="348"/>
                </a:lnTo>
                <a:lnTo>
                  <a:pt x="639" y="348"/>
                </a:lnTo>
                <a:lnTo>
                  <a:pt x="630" y="333"/>
                </a:lnTo>
                <a:lnTo>
                  <a:pt x="295" y="333"/>
                </a:lnTo>
                <a:close/>
                <a:moveTo>
                  <a:pt x="318" y="285"/>
                </a:moveTo>
                <a:lnTo>
                  <a:pt x="310" y="300"/>
                </a:lnTo>
                <a:lnTo>
                  <a:pt x="190" y="300"/>
                </a:lnTo>
                <a:lnTo>
                  <a:pt x="182" y="317"/>
                </a:lnTo>
                <a:lnTo>
                  <a:pt x="746" y="317"/>
                </a:lnTo>
                <a:lnTo>
                  <a:pt x="738" y="300"/>
                </a:lnTo>
                <a:lnTo>
                  <a:pt x="616" y="300"/>
                </a:lnTo>
                <a:lnTo>
                  <a:pt x="608" y="285"/>
                </a:lnTo>
                <a:lnTo>
                  <a:pt x="318" y="285"/>
                </a:lnTo>
                <a:close/>
                <a:moveTo>
                  <a:pt x="341" y="238"/>
                </a:moveTo>
                <a:lnTo>
                  <a:pt x="333" y="252"/>
                </a:lnTo>
                <a:lnTo>
                  <a:pt x="213" y="252"/>
                </a:lnTo>
                <a:lnTo>
                  <a:pt x="205" y="269"/>
                </a:lnTo>
                <a:lnTo>
                  <a:pt x="723" y="269"/>
                </a:lnTo>
                <a:lnTo>
                  <a:pt x="715" y="252"/>
                </a:lnTo>
                <a:lnTo>
                  <a:pt x="593" y="252"/>
                </a:lnTo>
                <a:lnTo>
                  <a:pt x="585" y="238"/>
                </a:lnTo>
                <a:lnTo>
                  <a:pt x="341" y="238"/>
                </a:lnTo>
                <a:close/>
                <a:moveTo>
                  <a:pt x="364" y="190"/>
                </a:moveTo>
                <a:lnTo>
                  <a:pt x="358" y="205"/>
                </a:lnTo>
                <a:lnTo>
                  <a:pt x="236" y="205"/>
                </a:lnTo>
                <a:lnTo>
                  <a:pt x="229" y="221"/>
                </a:lnTo>
                <a:lnTo>
                  <a:pt x="699" y="221"/>
                </a:lnTo>
                <a:lnTo>
                  <a:pt x="690" y="205"/>
                </a:lnTo>
                <a:lnTo>
                  <a:pt x="568" y="205"/>
                </a:lnTo>
                <a:lnTo>
                  <a:pt x="562" y="190"/>
                </a:lnTo>
                <a:lnTo>
                  <a:pt x="364" y="190"/>
                </a:lnTo>
                <a:close/>
                <a:moveTo>
                  <a:pt x="389" y="143"/>
                </a:moveTo>
                <a:lnTo>
                  <a:pt x="380" y="157"/>
                </a:lnTo>
                <a:lnTo>
                  <a:pt x="260" y="157"/>
                </a:lnTo>
                <a:lnTo>
                  <a:pt x="252" y="174"/>
                </a:lnTo>
                <a:lnTo>
                  <a:pt x="676" y="174"/>
                </a:lnTo>
                <a:lnTo>
                  <a:pt x="668" y="157"/>
                </a:lnTo>
                <a:lnTo>
                  <a:pt x="546" y="157"/>
                </a:lnTo>
                <a:lnTo>
                  <a:pt x="537" y="143"/>
                </a:lnTo>
                <a:lnTo>
                  <a:pt x="389" y="143"/>
                </a:lnTo>
                <a:close/>
                <a:moveTo>
                  <a:pt x="411" y="95"/>
                </a:moveTo>
                <a:lnTo>
                  <a:pt x="403" y="110"/>
                </a:lnTo>
                <a:lnTo>
                  <a:pt x="283" y="110"/>
                </a:lnTo>
                <a:lnTo>
                  <a:pt x="275" y="126"/>
                </a:lnTo>
                <a:lnTo>
                  <a:pt x="653" y="126"/>
                </a:lnTo>
                <a:lnTo>
                  <a:pt x="645" y="110"/>
                </a:lnTo>
                <a:lnTo>
                  <a:pt x="523" y="110"/>
                </a:lnTo>
                <a:lnTo>
                  <a:pt x="515" y="95"/>
                </a:lnTo>
                <a:lnTo>
                  <a:pt x="411" y="95"/>
                </a:lnTo>
                <a:close/>
                <a:moveTo>
                  <a:pt x="434" y="47"/>
                </a:moveTo>
                <a:lnTo>
                  <a:pt x="428" y="62"/>
                </a:lnTo>
                <a:lnTo>
                  <a:pt x="306" y="62"/>
                </a:lnTo>
                <a:lnTo>
                  <a:pt x="298" y="78"/>
                </a:lnTo>
                <a:lnTo>
                  <a:pt x="628" y="78"/>
                </a:lnTo>
                <a:lnTo>
                  <a:pt x="622" y="62"/>
                </a:lnTo>
                <a:lnTo>
                  <a:pt x="500" y="62"/>
                </a:lnTo>
                <a:lnTo>
                  <a:pt x="492" y="47"/>
                </a:lnTo>
                <a:lnTo>
                  <a:pt x="434" y="47"/>
                </a:lnTo>
                <a:close/>
                <a:moveTo>
                  <a:pt x="459" y="0"/>
                </a:moveTo>
                <a:lnTo>
                  <a:pt x="451" y="14"/>
                </a:lnTo>
                <a:lnTo>
                  <a:pt x="331" y="14"/>
                </a:lnTo>
                <a:lnTo>
                  <a:pt x="322" y="31"/>
                </a:lnTo>
                <a:lnTo>
                  <a:pt x="606" y="31"/>
                </a:lnTo>
                <a:lnTo>
                  <a:pt x="597" y="14"/>
                </a:lnTo>
                <a:lnTo>
                  <a:pt x="475" y="14"/>
                </a:lnTo>
                <a:lnTo>
                  <a:pt x="469" y="0"/>
                </a:lnTo>
                <a:lnTo>
                  <a:pt x="45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t-LT"/>
          </a:p>
        </p:txBody>
      </p:sp>
      <p:cxnSp>
        <p:nvCxnSpPr>
          <p:cNvPr id="13" name="Straight Connector 12"/>
          <p:cNvCxnSpPr/>
          <p:nvPr/>
        </p:nvCxnSpPr>
        <p:spPr>
          <a:xfrm>
            <a:off x="3019368" y="2510971"/>
            <a:ext cx="0" cy="1584154"/>
          </a:xfrm>
          <a:prstGeom prst="line">
            <a:avLst/>
          </a:prstGeom>
          <a:ln w="127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7875373" y="4379767"/>
            <a:ext cx="427308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lt-LT" sz="3200" b="1" dirty="0" smtClean="0">
                <a:solidFill>
                  <a:schemeClr val="bg1"/>
                </a:solidFill>
              </a:rPr>
              <a:t>SUSISIEKIME IR</a:t>
            </a:r>
            <a:endParaRPr lang="lt-LT" sz="3200" b="1" dirty="0" smtClean="0">
              <a:solidFill>
                <a:schemeClr val="accent4"/>
              </a:solidFill>
            </a:endParaRPr>
          </a:p>
          <a:p>
            <a:r>
              <a:rPr lang="lt-LT" sz="3200" b="1" dirty="0" smtClean="0">
                <a:solidFill>
                  <a:schemeClr val="accent4"/>
                </a:solidFill>
              </a:rPr>
              <a:t>BENDRADARBIAUKIME</a:t>
            </a:r>
          </a:p>
          <a:p>
            <a:endParaRPr lang="lt-LT" sz="3200" b="1" dirty="0">
              <a:solidFill>
                <a:schemeClr val="accent4"/>
              </a:solidFill>
            </a:endParaRPr>
          </a:p>
        </p:txBody>
      </p:sp>
      <p:pic>
        <p:nvPicPr>
          <p:cNvPr id="1030" name="Picture 6" descr="Vaizdo rezultatas pagal užklausą „LINKEDIN LOGO“"/>
          <p:cNvPicPr>
            <a:picLocks noChangeAspect="1" noChangeArrowheads="1"/>
          </p:cNvPicPr>
          <p:nvPr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245" y="5551410"/>
            <a:ext cx="489252" cy="489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Vaizdo rezultatas pagal užklausą „web logo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7843" y="6104389"/>
            <a:ext cx="452055" cy="452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514981" y="5625713"/>
            <a:ext cx="369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b="1" dirty="0" smtClean="0">
                <a:solidFill>
                  <a:schemeClr val="bg1"/>
                </a:solidFill>
              </a:rPr>
              <a:t>Linkedin.com/</a:t>
            </a:r>
            <a:r>
              <a:rPr lang="lt-LT" b="1" dirty="0" err="1" smtClean="0">
                <a:solidFill>
                  <a:schemeClr val="bg1"/>
                </a:solidFill>
              </a:rPr>
              <a:t>alna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514981" y="6145750"/>
            <a:ext cx="369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b="1" dirty="0" smtClean="0">
                <a:solidFill>
                  <a:schemeClr val="bg1"/>
                </a:solidFill>
              </a:rPr>
              <a:t>www.alna.lt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10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Alna">
      <a:dk1>
        <a:srgbClr val="080808"/>
      </a:dk1>
      <a:lt1>
        <a:srgbClr val="FFFFFF"/>
      </a:lt1>
      <a:dk2>
        <a:srgbClr val="333333"/>
      </a:dk2>
      <a:lt2>
        <a:srgbClr val="E0E0E0"/>
      </a:lt2>
      <a:accent1>
        <a:srgbClr val="005895"/>
      </a:accent1>
      <a:accent2>
        <a:srgbClr val="A3BCDA"/>
      </a:accent2>
      <a:accent3>
        <a:srgbClr val="28A09F"/>
      </a:accent3>
      <a:accent4>
        <a:srgbClr val="FFCC32"/>
      </a:accent4>
      <a:accent5>
        <a:srgbClr val="CA2918"/>
      </a:accent5>
      <a:accent6>
        <a:srgbClr val="3F302A"/>
      </a:accent6>
      <a:hlink>
        <a:srgbClr val="3963AB"/>
      </a:hlink>
      <a:folHlink>
        <a:srgbClr val="CA2918"/>
      </a:folHlink>
    </a:clrScheme>
    <a:fontScheme name="Alna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lna-template.pptx" id="{AE82BEBF-986E-4AB1-8E4B-C3D1EF137697}" vid="{A85A643D-A901-4327-B569-C8141921D6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Alna-template</Template>
  <TotalTime>681</TotalTime>
  <Words>167</Words>
  <Application>Microsoft Office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Narrow</vt:lpstr>
      <vt:lpstr>Calibri</vt:lpstr>
      <vt:lpstr>Wingdings 3</vt:lpstr>
      <vt:lpstr>Office Theme</vt:lpstr>
      <vt:lpstr>PowerPoint Presentation</vt:lpstr>
      <vt:lpstr>MISIJA:   Mes tikime, kad mūsų inovatyvūs ir patikimi IT produktai gali verslus ir valstybes padaryti konkurencingais ir efektyviais bei didinti visuomenės gerovę.</vt:lpstr>
      <vt:lpstr>Vertybės, kuriomis vadovaujamės </vt:lpstr>
      <vt:lpstr>Alna </vt:lpstr>
      <vt:lpstr>Verslo linijos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Vaida Jonavičiūtė</dc:creator>
  <cp:lastModifiedBy>Robertas Stonys</cp:lastModifiedBy>
  <cp:revision>63</cp:revision>
  <dcterms:created xsi:type="dcterms:W3CDTF">2017-09-05T05:01:13Z</dcterms:created>
  <dcterms:modified xsi:type="dcterms:W3CDTF">2017-09-13T14:00:58Z</dcterms:modified>
</cp:coreProperties>
</file>